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4"/>
    <p:sldMasterId id="2147483676" r:id="rId5"/>
  </p:sldMasterIdLst>
  <p:notesMasterIdLst>
    <p:notesMasterId r:id="rId63"/>
  </p:notesMasterIdLst>
  <p:handoutMasterIdLst>
    <p:handoutMasterId r:id="rId64"/>
  </p:handoutMasterIdLst>
  <p:sldIdLst>
    <p:sldId id="341" r:id="rId6"/>
    <p:sldId id="256" r:id="rId7"/>
    <p:sldId id="323" r:id="rId8"/>
    <p:sldId id="343" r:id="rId9"/>
    <p:sldId id="420" r:id="rId10"/>
    <p:sldId id="432" r:id="rId11"/>
    <p:sldId id="347" r:id="rId12"/>
    <p:sldId id="417" r:id="rId13"/>
    <p:sldId id="349" r:id="rId14"/>
    <p:sldId id="397" r:id="rId15"/>
    <p:sldId id="350" r:id="rId16"/>
    <p:sldId id="406" r:id="rId17"/>
    <p:sldId id="396" r:id="rId18"/>
    <p:sldId id="433" r:id="rId19"/>
    <p:sldId id="393" r:id="rId20"/>
    <p:sldId id="394" r:id="rId21"/>
    <p:sldId id="362" r:id="rId22"/>
    <p:sldId id="364" r:id="rId23"/>
    <p:sldId id="442" r:id="rId24"/>
    <p:sldId id="366" r:id="rId25"/>
    <p:sldId id="400" r:id="rId26"/>
    <p:sldId id="358" r:id="rId27"/>
    <p:sldId id="369" r:id="rId28"/>
    <p:sldId id="371" r:id="rId29"/>
    <p:sldId id="404" r:id="rId30"/>
    <p:sldId id="418" r:id="rId31"/>
    <p:sldId id="416" r:id="rId32"/>
    <p:sldId id="405" r:id="rId33"/>
    <p:sldId id="421" r:id="rId34"/>
    <p:sldId id="373" r:id="rId35"/>
    <p:sldId id="401" r:id="rId36"/>
    <p:sldId id="402" r:id="rId37"/>
    <p:sldId id="379" r:id="rId38"/>
    <p:sldId id="445" r:id="rId39"/>
    <p:sldId id="385" r:id="rId40"/>
    <p:sldId id="408" r:id="rId41"/>
    <p:sldId id="382" r:id="rId42"/>
    <p:sldId id="437" r:id="rId43"/>
    <p:sldId id="422" r:id="rId44"/>
    <p:sldId id="353" r:id="rId45"/>
    <p:sldId id="410" r:id="rId46"/>
    <p:sldId id="424" r:id="rId47"/>
    <p:sldId id="430" r:id="rId48"/>
    <p:sldId id="441" r:id="rId49"/>
    <p:sldId id="411" r:id="rId50"/>
    <p:sldId id="413" r:id="rId51"/>
    <p:sldId id="426" r:id="rId52"/>
    <p:sldId id="425" r:id="rId53"/>
    <p:sldId id="443" r:id="rId54"/>
    <p:sldId id="386" r:id="rId55"/>
    <p:sldId id="446" r:id="rId56"/>
    <p:sldId id="444" r:id="rId57"/>
    <p:sldId id="431" r:id="rId58"/>
    <p:sldId id="439" r:id="rId59"/>
    <p:sldId id="440" r:id="rId60"/>
    <p:sldId id="281" r:id="rId61"/>
    <p:sldId id="260" r:id="rId62"/>
  </p:sldIdLst>
  <p:sldSz cx="9144000" cy="6858000" type="screen4x3"/>
  <p:notesSz cx="6950075" cy="92360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rla Brandau" initials="KB" lastIdx="1" clrIdx="0">
    <p:extLst>
      <p:ext uri="{19B8F6BF-5375-455C-9EA6-DF929625EA0E}">
        <p15:presenceInfo xmlns:p15="http://schemas.microsoft.com/office/powerpoint/2012/main" userId="5aa7b85c778ee4b7"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F0066"/>
    <a:srgbClr val="FF33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9250" autoAdjust="0"/>
    <p:restoredTop sz="94660"/>
  </p:normalViewPr>
  <p:slideViewPr>
    <p:cSldViewPr snapToGrid="0">
      <p:cViewPr varScale="1">
        <p:scale>
          <a:sx n="91" d="100"/>
          <a:sy n="91" d="100"/>
        </p:scale>
        <p:origin x="970" y="62"/>
      </p:cViewPr>
      <p:guideLst/>
    </p:cSldViewPr>
  </p:slideViewPr>
  <p:notesTextViewPr>
    <p:cViewPr>
      <p:scale>
        <a:sx n="1" d="1"/>
        <a:sy n="1" d="1"/>
      </p:scale>
      <p:origin x="0" y="0"/>
    </p:cViewPr>
  </p:notesTextViewPr>
  <p:sorterViewPr>
    <p:cViewPr varScale="1">
      <p:scale>
        <a:sx n="1" d="1"/>
        <a:sy n="1" d="1"/>
      </p:scale>
      <p:origin x="0" y="0"/>
    </p:cViewPr>
  </p:sorterViewPr>
  <p:notesViewPr>
    <p:cSldViewPr snapToGrid="0">
      <p:cViewPr varScale="1">
        <p:scale>
          <a:sx n="72" d="100"/>
          <a:sy n="72" d="100"/>
        </p:scale>
        <p:origin x="2914"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notesMaster" Target="notesMasters/notesMaster1.xml"/><Relationship Id="rId68"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61" Type="http://schemas.openxmlformats.org/officeDocument/2006/relationships/slide" Target="slides/slide56.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handoutMaster" Target="handoutMasters/handoutMaster1.xml"/><Relationship Id="rId69"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viewProps" Target="viewProp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57C4821-C3CE-43D7-BEF5-82A0DEB39C11}" type="doc">
      <dgm:prSet loTypeId="urn:microsoft.com/office/officeart/2005/8/layout/list1" loCatId="list" qsTypeId="urn:microsoft.com/office/officeart/2005/8/quickstyle/simple5" qsCatId="simple" csTypeId="urn:microsoft.com/office/officeart/2005/8/colors/accent1_2" csCatId="accent1" phldr="1"/>
      <dgm:spPr/>
      <dgm:t>
        <a:bodyPr/>
        <a:lstStyle/>
        <a:p>
          <a:endParaRPr lang="en-US"/>
        </a:p>
      </dgm:t>
    </dgm:pt>
    <dgm:pt modelId="{796FE337-D764-4E8E-AD3B-6FEDD59B0880}">
      <dgm:prSet custT="1"/>
      <dgm:spPr/>
      <dgm:t>
        <a:bodyPr/>
        <a:lstStyle/>
        <a:p>
          <a:r>
            <a:rPr lang="en-US" sz="2400" b="1" dirty="0">
              <a:effectLst>
                <a:outerShdw blurRad="38100" dist="38100" dir="2700000" algn="tl">
                  <a:srgbClr val="000000">
                    <a:alpha val="43137"/>
                  </a:srgbClr>
                </a:outerShdw>
              </a:effectLst>
            </a:rPr>
            <a:t>Cool &amp; calm</a:t>
          </a:r>
        </a:p>
      </dgm:t>
    </dgm:pt>
    <dgm:pt modelId="{28A19FFC-2900-4E9D-A457-751423DBA438}" type="parTrans" cxnId="{2D34D7BC-24CC-4ABD-9899-54EF57C688F9}">
      <dgm:prSet/>
      <dgm:spPr/>
      <dgm:t>
        <a:bodyPr/>
        <a:lstStyle/>
        <a:p>
          <a:endParaRPr lang="en-US"/>
        </a:p>
      </dgm:t>
    </dgm:pt>
    <dgm:pt modelId="{765C5256-6529-44C5-AF19-656F45C7C790}" type="sibTrans" cxnId="{2D34D7BC-24CC-4ABD-9899-54EF57C688F9}">
      <dgm:prSet/>
      <dgm:spPr/>
      <dgm:t>
        <a:bodyPr/>
        <a:lstStyle/>
        <a:p>
          <a:endParaRPr lang="en-US"/>
        </a:p>
      </dgm:t>
    </dgm:pt>
    <dgm:pt modelId="{858D938C-77D2-4AD9-B66E-AAB6F3C84911}">
      <dgm:prSet custT="1"/>
      <dgm:spPr/>
      <dgm:t>
        <a:bodyPr/>
        <a:lstStyle/>
        <a:p>
          <a:r>
            <a:rPr lang="en-US" sz="2400" b="1" dirty="0">
              <a:effectLst>
                <a:outerShdw blurRad="38100" dist="38100" dir="2700000" algn="tl">
                  <a:srgbClr val="000000">
                    <a:alpha val="43137"/>
                  </a:srgbClr>
                </a:outerShdw>
              </a:effectLst>
            </a:rPr>
            <a:t>Convert anger into positive energy</a:t>
          </a:r>
        </a:p>
      </dgm:t>
    </dgm:pt>
    <dgm:pt modelId="{A9B853FB-4BAD-425F-8EB1-0C353EB2C11C}" type="parTrans" cxnId="{DD1276C1-574E-4C04-A0A5-D1F4E6D439B8}">
      <dgm:prSet/>
      <dgm:spPr/>
      <dgm:t>
        <a:bodyPr/>
        <a:lstStyle/>
        <a:p>
          <a:endParaRPr lang="en-US"/>
        </a:p>
      </dgm:t>
    </dgm:pt>
    <dgm:pt modelId="{3317EC13-1D71-4089-988F-39D49A14D93D}" type="sibTrans" cxnId="{DD1276C1-574E-4C04-A0A5-D1F4E6D439B8}">
      <dgm:prSet/>
      <dgm:spPr/>
      <dgm:t>
        <a:bodyPr/>
        <a:lstStyle/>
        <a:p>
          <a:endParaRPr lang="en-US"/>
        </a:p>
      </dgm:t>
    </dgm:pt>
    <dgm:pt modelId="{60D0D498-9CED-4B48-B928-058DAEC4652A}">
      <dgm:prSet custT="1"/>
      <dgm:spPr/>
      <dgm:t>
        <a:bodyPr/>
        <a:lstStyle/>
        <a:p>
          <a:pPr>
            <a:lnSpc>
              <a:spcPct val="200000"/>
            </a:lnSpc>
          </a:pPr>
          <a:endParaRPr lang="en-US" sz="1600" b="0" dirty="0">
            <a:solidFill>
              <a:schemeClr val="tx1"/>
            </a:solidFill>
            <a:effectLst/>
          </a:endParaRPr>
        </a:p>
      </dgm:t>
    </dgm:pt>
    <dgm:pt modelId="{41E0E11D-90C5-480B-BCC0-CFA9492CEE47}" type="parTrans" cxnId="{A7305CEB-6341-432F-B459-35CF37AF26BA}">
      <dgm:prSet/>
      <dgm:spPr/>
      <dgm:t>
        <a:bodyPr/>
        <a:lstStyle/>
        <a:p>
          <a:endParaRPr lang="en-US"/>
        </a:p>
      </dgm:t>
    </dgm:pt>
    <dgm:pt modelId="{248A8B52-537B-42C0-B694-53E4A6CDCED8}" type="sibTrans" cxnId="{A7305CEB-6341-432F-B459-35CF37AF26BA}">
      <dgm:prSet/>
      <dgm:spPr/>
      <dgm:t>
        <a:bodyPr/>
        <a:lstStyle/>
        <a:p>
          <a:endParaRPr lang="en-US"/>
        </a:p>
      </dgm:t>
    </dgm:pt>
    <dgm:pt modelId="{5D382E7A-87AC-41D1-A176-25956DC886E3}">
      <dgm:prSet custT="1"/>
      <dgm:spPr/>
      <dgm:t>
        <a:bodyPr/>
        <a:lstStyle/>
        <a:p>
          <a:r>
            <a:rPr lang="en-US" sz="2400" b="1" dirty="0">
              <a:effectLst>
                <a:outerShdw blurRad="38100" dist="38100" dir="2700000" algn="tl">
                  <a:srgbClr val="000000">
                    <a:alpha val="43137"/>
                  </a:srgbClr>
                </a:outerShdw>
              </a:effectLst>
            </a:rPr>
            <a:t>Well modulated tone </a:t>
          </a:r>
          <a:r>
            <a:rPr lang="en-US" sz="1800" b="1" i="0" dirty="0">
              <a:effectLst>
                <a:outerShdw blurRad="38100" dist="38100" dir="2700000" algn="tl">
                  <a:srgbClr val="000000">
                    <a:alpha val="43137"/>
                  </a:srgbClr>
                </a:outerShdw>
              </a:effectLst>
            </a:rPr>
            <a:t>(Not too many upglides)</a:t>
          </a:r>
          <a:endParaRPr lang="en-US" sz="2000" b="1" i="0" dirty="0">
            <a:effectLst>
              <a:outerShdw blurRad="38100" dist="38100" dir="2700000" algn="tl">
                <a:srgbClr val="000000">
                  <a:alpha val="43137"/>
                </a:srgbClr>
              </a:outerShdw>
            </a:effectLst>
          </a:endParaRPr>
        </a:p>
      </dgm:t>
    </dgm:pt>
    <dgm:pt modelId="{594ABA8A-4032-42B2-B1F3-D2F923020F15}" type="parTrans" cxnId="{B1B98227-E538-49A4-BC69-A7DC0494C41C}">
      <dgm:prSet/>
      <dgm:spPr/>
      <dgm:t>
        <a:bodyPr/>
        <a:lstStyle/>
        <a:p>
          <a:endParaRPr lang="en-US"/>
        </a:p>
      </dgm:t>
    </dgm:pt>
    <dgm:pt modelId="{E1C458E3-3C27-46FB-96FD-E26209A2A9E0}" type="sibTrans" cxnId="{B1B98227-E538-49A4-BC69-A7DC0494C41C}">
      <dgm:prSet/>
      <dgm:spPr/>
      <dgm:t>
        <a:bodyPr/>
        <a:lstStyle/>
        <a:p>
          <a:endParaRPr lang="en-US"/>
        </a:p>
      </dgm:t>
    </dgm:pt>
    <dgm:pt modelId="{E4350E4D-B261-4D09-8450-CC885426640F}">
      <dgm:prSet custT="1"/>
      <dgm:spPr/>
      <dgm:t>
        <a:bodyPr/>
        <a:lstStyle/>
        <a:p>
          <a:r>
            <a:rPr lang="en-US" sz="2400" b="1">
              <a:effectLst>
                <a:outerShdw blurRad="38100" dist="38100" dir="2700000" algn="tl">
                  <a:srgbClr val="000000">
                    <a:alpha val="43137"/>
                  </a:srgbClr>
                </a:outerShdw>
              </a:effectLst>
            </a:rPr>
            <a:t>Lower registers of your voice</a:t>
          </a:r>
        </a:p>
      </dgm:t>
    </dgm:pt>
    <dgm:pt modelId="{F57C9FA6-431D-47C4-B10B-7C979E46C1A0}" type="parTrans" cxnId="{B9008F00-1AF4-4ADC-88D6-2C8A1443B138}">
      <dgm:prSet/>
      <dgm:spPr/>
      <dgm:t>
        <a:bodyPr/>
        <a:lstStyle/>
        <a:p>
          <a:endParaRPr lang="en-US"/>
        </a:p>
      </dgm:t>
    </dgm:pt>
    <dgm:pt modelId="{DD9168D0-B724-4CBB-BE3A-33F299137872}" type="sibTrans" cxnId="{B9008F00-1AF4-4ADC-88D6-2C8A1443B138}">
      <dgm:prSet/>
      <dgm:spPr/>
      <dgm:t>
        <a:bodyPr/>
        <a:lstStyle/>
        <a:p>
          <a:endParaRPr lang="en-US"/>
        </a:p>
      </dgm:t>
    </dgm:pt>
    <dgm:pt modelId="{B18F3125-7F83-465A-BE62-4C57F42B67A8}">
      <dgm:prSet custT="1"/>
      <dgm:spPr/>
      <dgm:t>
        <a:bodyPr/>
        <a:lstStyle/>
        <a:p>
          <a:r>
            <a:rPr lang="en-US" sz="2400" b="1">
              <a:effectLst>
                <a:outerShdw blurRad="38100" dist="38100" dir="2700000" algn="tl">
                  <a:srgbClr val="000000">
                    <a:alpha val="43137"/>
                  </a:srgbClr>
                </a:outerShdw>
              </a:effectLst>
            </a:rPr>
            <a:t>Direct eye contact</a:t>
          </a:r>
        </a:p>
      </dgm:t>
    </dgm:pt>
    <dgm:pt modelId="{C280C107-5788-478A-B9DF-3329B10E63CE}" type="parTrans" cxnId="{2DEC7D77-00C8-4EF1-8CA1-E95B5D1EAE31}">
      <dgm:prSet/>
      <dgm:spPr/>
      <dgm:t>
        <a:bodyPr/>
        <a:lstStyle/>
        <a:p>
          <a:endParaRPr lang="en-US"/>
        </a:p>
      </dgm:t>
    </dgm:pt>
    <dgm:pt modelId="{21F7028C-B8CC-42B8-9459-25F99B771201}" type="sibTrans" cxnId="{2DEC7D77-00C8-4EF1-8CA1-E95B5D1EAE31}">
      <dgm:prSet/>
      <dgm:spPr/>
      <dgm:t>
        <a:bodyPr/>
        <a:lstStyle/>
        <a:p>
          <a:endParaRPr lang="en-US"/>
        </a:p>
      </dgm:t>
    </dgm:pt>
    <dgm:pt modelId="{5D3B0156-6CF6-4709-8A82-9ED549F44E08}">
      <dgm:prSet custT="1"/>
      <dgm:spPr/>
      <dgm:t>
        <a:bodyPr/>
        <a:lstStyle/>
        <a:p>
          <a:r>
            <a:rPr lang="en-US" sz="2400" b="1">
              <a:effectLst>
                <a:outerShdw blurRad="38100" dist="38100" dir="2700000" algn="tl">
                  <a:srgbClr val="000000">
                    <a:alpha val="43137"/>
                  </a:srgbClr>
                </a:outerShdw>
              </a:effectLst>
            </a:rPr>
            <a:t>Level Chin</a:t>
          </a:r>
        </a:p>
      </dgm:t>
    </dgm:pt>
    <dgm:pt modelId="{DE7691ED-051F-41FE-AA4F-DAA101193458}" type="parTrans" cxnId="{5FEBA2D3-BCF3-49AC-ACAE-55CA6A41273B}">
      <dgm:prSet/>
      <dgm:spPr/>
      <dgm:t>
        <a:bodyPr/>
        <a:lstStyle/>
        <a:p>
          <a:endParaRPr lang="en-US"/>
        </a:p>
      </dgm:t>
    </dgm:pt>
    <dgm:pt modelId="{BB0EA537-AB99-489A-A766-F4B550819774}" type="sibTrans" cxnId="{5FEBA2D3-BCF3-49AC-ACAE-55CA6A41273B}">
      <dgm:prSet/>
      <dgm:spPr/>
      <dgm:t>
        <a:bodyPr/>
        <a:lstStyle/>
        <a:p>
          <a:endParaRPr lang="en-US"/>
        </a:p>
      </dgm:t>
    </dgm:pt>
    <dgm:pt modelId="{E49DBF4C-421C-48AE-8FAA-3DF3DE2D5FFF}" type="pres">
      <dgm:prSet presAssocID="{A57C4821-C3CE-43D7-BEF5-82A0DEB39C11}" presName="linear" presStyleCnt="0">
        <dgm:presLayoutVars>
          <dgm:dir/>
          <dgm:animLvl val="lvl"/>
          <dgm:resizeHandles val="exact"/>
        </dgm:presLayoutVars>
      </dgm:prSet>
      <dgm:spPr/>
    </dgm:pt>
    <dgm:pt modelId="{1B06627E-235B-47CF-92F4-FC392E3402F2}" type="pres">
      <dgm:prSet presAssocID="{796FE337-D764-4E8E-AD3B-6FEDD59B0880}" presName="parentLin" presStyleCnt="0"/>
      <dgm:spPr/>
    </dgm:pt>
    <dgm:pt modelId="{040BFD27-5C9B-4546-895E-23F72E719411}" type="pres">
      <dgm:prSet presAssocID="{796FE337-D764-4E8E-AD3B-6FEDD59B0880}" presName="parentLeftMargin" presStyleLbl="node1" presStyleIdx="0" presStyleCnt="6"/>
      <dgm:spPr/>
    </dgm:pt>
    <dgm:pt modelId="{FD516836-7750-43E1-AD8E-A9431303ED04}" type="pres">
      <dgm:prSet presAssocID="{796FE337-D764-4E8E-AD3B-6FEDD59B0880}" presName="parentText" presStyleLbl="node1" presStyleIdx="0" presStyleCnt="6" custScaleX="119688">
        <dgm:presLayoutVars>
          <dgm:chMax val="0"/>
          <dgm:bulletEnabled val="1"/>
        </dgm:presLayoutVars>
      </dgm:prSet>
      <dgm:spPr/>
    </dgm:pt>
    <dgm:pt modelId="{CA41BBCA-B7A0-4D74-A5FD-DE7C2E64F547}" type="pres">
      <dgm:prSet presAssocID="{796FE337-D764-4E8E-AD3B-6FEDD59B0880}" presName="negativeSpace" presStyleCnt="0"/>
      <dgm:spPr/>
    </dgm:pt>
    <dgm:pt modelId="{B2076179-3338-4EA1-8F66-7A3FF90D943D}" type="pres">
      <dgm:prSet presAssocID="{796FE337-D764-4E8E-AD3B-6FEDD59B0880}" presName="childText" presStyleLbl="conFgAcc1" presStyleIdx="0" presStyleCnt="6">
        <dgm:presLayoutVars>
          <dgm:bulletEnabled val="1"/>
        </dgm:presLayoutVars>
      </dgm:prSet>
      <dgm:spPr/>
    </dgm:pt>
    <dgm:pt modelId="{06820A24-F653-4977-9571-CBFCD8851DC0}" type="pres">
      <dgm:prSet presAssocID="{765C5256-6529-44C5-AF19-656F45C7C790}" presName="spaceBetweenRectangles" presStyleCnt="0"/>
      <dgm:spPr/>
    </dgm:pt>
    <dgm:pt modelId="{4636A4F1-9722-491E-9CE2-CD67C17CF3BC}" type="pres">
      <dgm:prSet presAssocID="{858D938C-77D2-4AD9-B66E-AAB6F3C84911}" presName="parentLin" presStyleCnt="0"/>
      <dgm:spPr/>
    </dgm:pt>
    <dgm:pt modelId="{DF89D38B-AB6E-401B-AAE4-633E542CC0DE}" type="pres">
      <dgm:prSet presAssocID="{858D938C-77D2-4AD9-B66E-AAB6F3C84911}" presName="parentLeftMargin" presStyleLbl="node1" presStyleIdx="0" presStyleCnt="6"/>
      <dgm:spPr/>
    </dgm:pt>
    <dgm:pt modelId="{0459A617-4B8B-4071-8AEA-C1A5DB84772F}" type="pres">
      <dgm:prSet presAssocID="{858D938C-77D2-4AD9-B66E-AAB6F3C84911}" presName="parentText" presStyleLbl="node1" presStyleIdx="1" presStyleCnt="6" custScaleX="119688">
        <dgm:presLayoutVars>
          <dgm:chMax val="0"/>
          <dgm:bulletEnabled val="1"/>
        </dgm:presLayoutVars>
      </dgm:prSet>
      <dgm:spPr/>
    </dgm:pt>
    <dgm:pt modelId="{9F78929F-6B8B-4CA3-86CE-A8534A06B495}" type="pres">
      <dgm:prSet presAssocID="{858D938C-77D2-4AD9-B66E-AAB6F3C84911}" presName="negativeSpace" presStyleCnt="0"/>
      <dgm:spPr/>
    </dgm:pt>
    <dgm:pt modelId="{B8DD5665-E389-45A5-9CA1-010A0AE44BF1}" type="pres">
      <dgm:prSet presAssocID="{858D938C-77D2-4AD9-B66E-AAB6F3C84911}" presName="childText" presStyleLbl="conFgAcc1" presStyleIdx="1" presStyleCnt="6" custLinFactNeighborX="0" custLinFactNeighborY="-14007">
        <dgm:presLayoutVars>
          <dgm:bulletEnabled val="1"/>
        </dgm:presLayoutVars>
      </dgm:prSet>
      <dgm:spPr/>
    </dgm:pt>
    <dgm:pt modelId="{EDFAB5B0-FF8E-4619-9F4C-574DB8D4DE4D}" type="pres">
      <dgm:prSet presAssocID="{3317EC13-1D71-4089-988F-39D49A14D93D}" presName="spaceBetweenRectangles" presStyleCnt="0"/>
      <dgm:spPr/>
    </dgm:pt>
    <dgm:pt modelId="{39A8DBE5-280B-4C7C-9B8B-66EA176971DC}" type="pres">
      <dgm:prSet presAssocID="{5D382E7A-87AC-41D1-A176-25956DC886E3}" presName="parentLin" presStyleCnt="0"/>
      <dgm:spPr/>
    </dgm:pt>
    <dgm:pt modelId="{525C1691-E73B-4BD2-AE6C-47F818B17423}" type="pres">
      <dgm:prSet presAssocID="{5D382E7A-87AC-41D1-A176-25956DC886E3}" presName="parentLeftMargin" presStyleLbl="node1" presStyleIdx="1" presStyleCnt="6"/>
      <dgm:spPr/>
    </dgm:pt>
    <dgm:pt modelId="{D5C3FBB2-676B-47C3-911C-B1AD696D9A16}" type="pres">
      <dgm:prSet presAssocID="{5D382E7A-87AC-41D1-A176-25956DC886E3}" presName="parentText" presStyleLbl="node1" presStyleIdx="2" presStyleCnt="6" custScaleX="119688">
        <dgm:presLayoutVars>
          <dgm:chMax val="0"/>
          <dgm:bulletEnabled val="1"/>
        </dgm:presLayoutVars>
      </dgm:prSet>
      <dgm:spPr/>
    </dgm:pt>
    <dgm:pt modelId="{20E0A51C-AA9A-4207-ABFC-924AE4FF9D3B}" type="pres">
      <dgm:prSet presAssocID="{5D382E7A-87AC-41D1-A176-25956DC886E3}" presName="negativeSpace" presStyleCnt="0"/>
      <dgm:spPr/>
    </dgm:pt>
    <dgm:pt modelId="{5B161703-2F49-4585-A78C-746A17EA7BAE}" type="pres">
      <dgm:prSet presAssocID="{5D382E7A-87AC-41D1-A176-25956DC886E3}" presName="childText" presStyleLbl="conFgAcc1" presStyleIdx="2" presStyleCnt="6">
        <dgm:presLayoutVars>
          <dgm:bulletEnabled val="1"/>
        </dgm:presLayoutVars>
      </dgm:prSet>
      <dgm:spPr/>
    </dgm:pt>
    <dgm:pt modelId="{4BE5625D-00CC-4B85-9B52-1489D382DC1E}" type="pres">
      <dgm:prSet presAssocID="{E1C458E3-3C27-46FB-96FD-E26209A2A9E0}" presName="spaceBetweenRectangles" presStyleCnt="0"/>
      <dgm:spPr/>
    </dgm:pt>
    <dgm:pt modelId="{465F1219-536A-42B8-87F8-142B54957A69}" type="pres">
      <dgm:prSet presAssocID="{E4350E4D-B261-4D09-8450-CC885426640F}" presName="parentLin" presStyleCnt="0"/>
      <dgm:spPr/>
    </dgm:pt>
    <dgm:pt modelId="{3A3B32A0-1C19-4482-9086-63319C02CCAC}" type="pres">
      <dgm:prSet presAssocID="{E4350E4D-B261-4D09-8450-CC885426640F}" presName="parentLeftMargin" presStyleLbl="node1" presStyleIdx="2" presStyleCnt="6"/>
      <dgm:spPr/>
    </dgm:pt>
    <dgm:pt modelId="{715A21A3-AED8-4E2D-9E23-1978A7D0CE5F}" type="pres">
      <dgm:prSet presAssocID="{E4350E4D-B261-4D09-8450-CC885426640F}" presName="parentText" presStyleLbl="node1" presStyleIdx="3" presStyleCnt="6" custScaleX="119688">
        <dgm:presLayoutVars>
          <dgm:chMax val="0"/>
          <dgm:bulletEnabled val="1"/>
        </dgm:presLayoutVars>
      </dgm:prSet>
      <dgm:spPr/>
    </dgm:pt>
    <dgm:pt modelId="{D637E9EF-CCBD-4C66-97BB-41F309079CCA}" type="pres">
      <dgm:prSet presAssocID="{E4350E4D-B261-4D09-8450-CC885426640F}" presName="negativeSpace" presStyleCnt="0"/>
      <dgm:spPr/>
    </dgm:pt>
    <dgm:pt modelId="{D9B13C14-2D52-479A-82C1-73417853AD82}" type="pres">
      <dgm:prSet presAssocID="{E4350E4D-B261-4D09-8450-CC885426640F}" presName="childText" presStyleLbl="conFgAcc1" presStyleIdx="3" presStyleCnt="6">
        <dgm:presLayoutVars>
          <dgm:bulletEnabled val="1"/>
        </dgm:presLayoutVars>
      </dgm:prSet>
      <dgm:spPr/>
    </dgm:pt>
    <dgm:pt modelId="{87731CCD-C29B-45C8-931A-026E13A2FDD3}" type="pres">
      <dgm:prSet presAssocID="{DD9168D0-B724-4CBB-BE3A-33F299137872}" presName="spaceBetweenRectangles" presStyleCnt="0"/>
      <dgm:spPr/>
    </dgm:pt>
    <dgm:pt modelId="{5753FD68-553B-4F09-AA11-DD6CC3A67125}" type="pres">
      <dgm:prSet presAssocID="{B18F3125-7F83-465A-BE62-4C57F42B67A8}" presName="parentLin" presStyleCnt="0"/>
      <dgm:spPr/>
    </dgm:pt>
    <dgm:pt modelId="{E5469BF7-1953-478F-B918-7E26583D0382}" type="pres">
      <dgm:prSet presAssocID="{B18F3125-7F83-465A-BE62-4C57F42B67A8}" presName="parentLeftMargin" presStyleLbl="node1" presStyleIdx="3" presStyleCnt="6"/>
      <dgm:spPr/>
    </dgm:pt>
    <dgm:pt modelId="{A8627673-A90A-4CCC-86CA-89AD9CD7753F}" type="pres">
      <dgm:prSet presAssocID="{B18F3125-7F83-465A-BE62-4C57F42B67A8}" presName="parentText" presStyleLbl="node1" presStyleIdx="4" presStyleCnt="6" custScaleX="119688">
        <dgm:presLayoutVars>
          <dgm:chMax val="0"/>
          <dgm:bulletEnabled val="1"/>
        </dgm:presLayoutVars>
      </dgm:prSet>
      <dgm:spPr/>
    </dgm:pt>
    <dgm:pt modelId="{83A85C5E-CC8E-45B0-AC77-F7E2A413B4DC}" type="pres">
      <dgm:prSet presAssocID="{B18F3125-7F83-465A-BE62-4C57F42B67A8}" presName="negativeSpace" presStyleCnt="0"/>
      <dgm:spPr/>
    </dgm:pt>
    <dgm:pt modelId="{C61C9B6E-0729-478A-946C-FAED125A6472}" type="pres">
      <dgm:prSet presAssocID="{B18F3125-7F83-465A-BE62-4C57F42B67A8}" presName="childText" presStyleLbl="conFgAcc1" presStyleIdx="4" presStyleCnt="6">
        <dgm:presLayoutVars>
          <dgm:bulletEnabled val="1"/>
        </dgm:presLayoutVars>
      </dgm:prSet>
      <dgm:spPr/>
    </dgm:pt>
    <dgm:pt modelId="{318EE950-26FD-4E8F-8FBB-1CFCB7454F39}" type="pres">
      <dgm:prSet presAssocID="{21F7028C-B8CC-42B8-9459-25F99B771201}" presName="spaceBetweenRectangles" presStyleCnt="0"/>
      <dgm:spPr/>
    </dgm:pt>
    <dgm:pt modelId="{DACFBB89-B63A-4E76-8328-2ADE668BA327}" type="pres">
      <dgm:prSet presAssocID="{5D3B0156-6CF6-4709-8A82-9ED549F44E08}" presName="parentLin" presStyleCnt="0"/>
      <dgm:spPr/>
    </dgm:pt>
    <dgm:pt modelId="{BCB5734B-475F-447F-A5DF-A2814814B6DB}" type="pres">
      <dgm:prSet presAssocID="{5D3B0156-6CF6-4709-8A82-9ED549F44E08}" presName="parentLeftMargin" presStyleLbl="node1" presStyleIdx="4" presStyleCnt="6"/>
      <dgm:spPr/>
    </dgm:pt>
    <dgm:pt modelId="{21E3AAFE-A3E4-48F3-BC00-8BFAA88C2715}" type="pres">
      <dgm:prSet presAssocID="{5D3B0156-6CF6-4709-8A82-9ED549F44E08}" presName="parentText" presStyleLbl="node1" presStyleIdx="5" presStyleCnt="6" custScaleX="119688">
        <dgm:presLayoutVars>
          <dgm:chMax val="0"/>
          <dgm:bulletEnabled val="1"/>
        </dgm:presLayoutVars>
      </dgm:prSet>
      <dgm:spPr/>
    </dgm:pt>
    <dgm:pt modelId="{677BD3CA-E38D-4D7D-8F76-01FBBE88C07D}" type="pres">
      <dgm:prSet presAssocID="{5D3B0156-6CF6-4709-8A82-9ED549F44E08}" presName="negativeSpace" presStyleCnt="0"/>
      <dgm:spPr/>
    </dgm:pt>
    <dgm:pt modelId="{B580E0CF-20FA-4CB3-A895-FFBAA1A89A37}" type="pres">
      <dgm:prSet presAssocID="{5D3B0156-6CF6-4709-8A82-9ED549F44E08}" presName="childText" presStyleLbl="conFgAcc1" presStyleIdx="5" presStyleCnt="6">
        <dgm:presLayoutVars>
          <dgm:bulletEnabled val="1"/>
        </dgm:presLayoutVars>
      </dgm:prSet>
      <dgm:spPr/>
    </dgm:pt>
  </dgm:ptLst>
  <dgm:cxnLst>
    <dgm:cxn modelId="{BD025800-3726-4D1B-A591-2E96CB894811}" type="presOf" srcId="{B18F3125-7F83-465A-BE62-4C57F42B67A8}" destId="{A8627673-A90A-4CCC-86CA-89AD9CD7753F}" srcOrd="1" destOrd="0" presId="urn:microsoft.com/office/officeart/2005/8/layout/list1"/>
    <dgm:cxn modelId="{B9008F00-1AF4-4ADC-88D6-2C8A1443B138}" srcId="{A57C4821-C3CE-43D7-BEF5-82A0DEB39C11}" destId="{E4350E4D-B261-4D09-8450-CC885426640F}" srcOrd="3" destOrd="0" parTransId="{F57C9FA6-431D-47C4-B10B-7C979E46C1A0}" sibTransId="{DD9168D0-B724-4CBB-BE3A-33F299137872}"/>
    <dgm:cxn modelId="{7C57B206-6CE8-4D91-AC01-D5C753756370}" type="presOf" srcId="{858D938C-77D2-4AD9-B66E-AAB6F3C84911}" destId="{0459A617-4B8B-4071-8AEA-C1A5DB84772F}" srcOrd="1" destOrd="0" presId="urn:microsoft.com/office/officeart/2005/8/layout/list1"/>
    <dgm:cxn modelId="{B74D5007-26F4-4D8D-B588-87F73A4F15F5}" type="presOf" srcId="{B18F3125-7F83-465A-BE62-4C57F42B67A8}" destId="{E5469BF7-1953-478F-B918-7E26583D0382}" srcOrd="0" destOrd="0" presId="urn:microsoft.com/office/officeart/2005/8/layout/list1"/>
    <dgm:cxn modelId="{45D71C0F-4ADA-4D29-A7CF-0F2B479CB5DB}" type="presOf" srcId="{E4350E4D-B261-4D09-8450-CC885426640F}" destId="{715A21A3-AED8-4E2D-9E23-1978A7D0CE5F}" srcOrd="1" destOrd="0" presId="urn:microsoft.com/office/officeart/2005/8/layout/list1"/>
    <dgm:cxn modelId="{B1B98227-E538-49A4-BC69-A7DC0494C41C}" srcId="{A57C4821-C3CE-43D7-BEF5-82A0DEB39C11}" destId="{5D382E7A-87AC-41D1-A176-25956DC886E3}" srcOrd="2" destOrd="0" parTransId="{594ABA8A-4032-42B2-B1F3-D2F923020F15}" sibTransId="{E1C458E3-3C27-46FB-96FD-E26209A2A9E0}"/>
    <dgm:cxn modelId="{98985C30-31F1-4B60-A195-17A4E896AEF8}" type="presOf" srcId="{60D0D498-9CED-4B48-B928-058DAEC4652A}" destId="{B8DD5665-E389-45A5-9CA1-010A0AE44BF1}" srcOrd="0" destOrd="0" presId="urn:microsoft.com/office/officeart/2005/8/layout/list1"/>
    <dgm:cxn modelId="{87E5523B-C2CC-4974-8C94-157FA9B9E3BB}" type="presOf" srcId="{5D382E7A-87AC-41D1-A176-25956DC886E3}" destId="{D5C3FBB2-676B-47C3-911C-B1AD696D9A16}" srcOrd="1" destOrd="0" presId="urn:microsoft.com/office/officeart/2005/8/layout/list1"/>
    <dgm:cxn modelId="{2DEC7D77-00C8-4EF1-8CA1-E95B5D1EAE31}" srcId="{A57C4821-C3CE-43D7-BEF5-82A0DEB39C11}" destId="{B18F3125-7F83-465A-BE62-4C57F42B67A8}" srcOrd="4" destOrd="0" parTransId="{C280C107-5788-478A-B9DF-3329B10E63CE}" sibTransId="{21F7028C-B8CC-42B8-9459-25F99B771201}"/>
    <dgm:cxn modelId="{4ECB5278-934D-4C2A-A9C6-0E2DDD02B995}" type="presOf" srcId="{E4350E4D-B261-4D09-8450-CC885426640F}" destId="{3A3B32A0-1C19-4482-9086-63319C02CCAC}" srcOrd="0" destOrd="0" presId="urn:microsoft.com/office/officeart/2005/8/layout/list1"/>
    <dgm:cxn modelId="{B455D88A-CF34-4F44-8B8A-DA846D70614E}" type="presOf" srcId="{796FE337-D764-4E8E-AD3B-6FEDD59B0880}" destId="{040BFD27-5C9B-4546-895E-23F72E719411}" srcOrd="0" destOrd="0" presId="urn:microsoft.com/office/officeart/2005/8/layout/list1"/>
    <dgm:cxn modelId="{2D34D7BC-24CC-4ABD-9899-54EF57C688F9}" srcId="{A57C4821-C3CE-43D7-BEF5-82A0DEB39C11}" destId="{796FE337-D764-4E8E-AD3B-6FEDD59B0880}" srcOrd="0" destOrd="0" parTransId="{28A19FFC-2900-4E9D-A457-751423DBA438}" sibTransId="{765C5256-6529-44C5-AF19-656F45C7C790}"/>
    <dgm:cxn modelId="{DD1276C1-574E-4C04-A0A5-D1F4E6D439B8}" srcId="{A57C4821-C3CE-43D7-BEF5-82A0DEB39C11}" destId="{858D938C-77D2-4AD9-B66E-AAB6F3C84911}" srcOrd="1" destOrd="0" parTransId="{A9B853FB-4BAD-425F-8EB1-0C353EB2C11C}" sibTransId="{3317EC13-1D71-4089-988F-39D49A14D93D}"/>
    <dgm:cxn modelId="{5FEBA2D3-BCF3-49AC-ACAE-55CA6A41273B}" srcId="{A57C4821-C3CE-43D7-BEF5-82A0DEB39C11}" destId="{5D3B0156-6CF6-4709-8A82-9ED549F44E08}" srcOrd="5" destOrd="0" parTransId="{DE7691ED-051F-41FE-AA4F-DAA101193458}" sibTransId="{BB0EA537-AB99-489A-A766-F4B550819774}"/>
    <dgm:cxn modelId="{85CBBEEA-6240-465F-89A0-49EFF1FBB31D}" type="presOf" srcId="{858D938C-77D2-4AD9-B66E-AAB6F3C84911}" destId="{DF89D38B-AB6E-401B-AAE4-633E542CC0DE}" srcOrd="0" destOrd="0" presId="urn:microsoft.com/office/officeart/2005/8/layout/list1"/>
    <dgm:cxn modelId="{A7305CEB-6341-432F-B459-35CF37AF26BA}" srcId="{858D938C-77D2-4AD9-B66E-AAB6F3C84911}" destId="{60D0D498-9CED-4B48-B928-058DAEC4652A}" srcOrd="0" destOrd="0" parTransId="{41E0E11D-90C5-480B-BCC0-CFA9492CEE47}" sibTransId="{248A8B52-537B-42C0-B694-53E4A6CDCED8}"/>
    <dgm:cxn modelId="{6A2865EC-6D14-42CA-B705-D4AFABD68FF8}" type="presOf" srcId="{A57C4821-C3CE-43D7-BEF5-82A0DEB39C11}" destId="{E49DBF4C-421C-48AE-8FAA-3DF3DE2D5FFF}" srcOrd="0" destOrd="0" presId="urn:microsoft.com/office/officeart/2005/8/layout/list1"/>
    <dgm:cxn modelId="{CC160DEF-664B-478E-B57A-C078EA12CE26}" type="presOf" srcId="{796FE337-D764-4E8E-AD3B-6FEDD59B0880}" destId="{FD516836-7750-43E1-AD8E-A9431303ED04}" srcOrd="1" destOrd="0" presId="urn:microsoft.com/office/officeart/2005/8/layout/list1"/>
    <dgm:cxn modelId="{821892F5-3181-42A0-83BB-F57A5588FF8A}" type="presOf" srcId="{5D3B0156-6CF6-4709-8A82-9ED549F44E08}" destId="{21E3AAFE-A3E4-48F3-BC00-8BFAA88C2715}" srcOrd="1" destOrd="0" presId="urn:microsoft.com/office/officeart/2005/8/layout/list1"/>
    <dgm:cxn modelId="{64FB7AF6-8B32-41C9-9771-4CA2492496FB}" type="presOf" srcId="{5D3B0156-6CF6-4709-8A82-9ED549F44E08}" destId="{BCB5734B-475F-447F-A5DF-A2814814B6DB}" srcOrd="0" destOrd="0" presId="urn:microsoft.com/office/officeart/2005/8/layout/list1"/>
    <dgm:cxn modelId="{056DECFD-AC24-47EB-ADB9-6B3B8B993E72}" type="presOf" srcId="{5D382E7A-87AC-41D1-A176-25956DC886E3}" destId="{525C1691-E73B-4BD2-AE6C-47F818B17423}" srcOrd="0" destOrd="0" presId="urn:microsoft.com/office/officeart/2005/8/layout/list1"/>
    <dgm:cxn modelId="{B6BCF65E-5C0C-4963-9AF1-A181C275D0DB}" type="presParOf" srcId="{E49DBF4C-421C-48AE-8FAA-3DF3DE2D5FFF}" destId="{1B06627E-235B-47CF-92F4-FC392E3402F2}" srcOrd="0" destOrd="0" presId="urn:microsoft.com/office/officeart/2005/8/layout/list1"/>
    <dgm:cxn modelId="{17DA60F6-3CBF-4DDB-828C-CABD1A2E6E2F}" type="presParOf" srcId="{1B06627E-235B-47CF-92F4-FC392E3402F2}" destId="{040BFD27-5C9B-4546-895E-23F72E719411}" srcOrd="0" destOrd="0" presId="urn:microsoft.com/office/officeart/2005/8/layout/list1"/>
    <dgm:cxn modelId="{04F4EE45-0A26-49E3-8510-8CFF3162312B}" type="presParOf" srcId="{1B06627E-235B-47CF-92F4-FC392E3402F2}" destId="{FD516836-7750-43E1-AD8E-A9431303ED04}" srcOrd="1" destOrd="0" presId="urn:microsoft.com/office/officeart/2005/8/layout/list1"/>
    <dgm:cxn modelId="{EDD12628-CD5B-4E5E-AFDB-5C5E79B2904B}" type="presParOf" srcId="{E49DBF4C-421C-48AE-8FAA-3DF3DE2D5FFF}" destId="{CA41BBCA-B7A0-4D74-A5FD-DE7C2E64F547}" srcOrd="1" destOrd="0" presId="urn:microsoft.com/office/officeart/2005/8/layout/list1"/>
    <dgm:cxn modelId="{AE3D36B3-F23B-4050-BDBA-210CA832AC1F}" type="presParOf" srcId="{E49DBF4C-421C-48AE-8FAA-3DF3DE2D5FFF}" destId="{B2076179-3338-4EA1-8F66-7A3FF90D943D}" srcOrd="2" destOrd="0" presId="urn:microsoft.com/office/officeart/2005/8/layout/list1"/>
    <dgm:cxn modelId="{21A6679F-2738-4CA5-B636-38038E936504}" type="presParOf" srcId="{E49DBF4C-421C-48AE-8FAA-3DF3DE2D5FFF}" destId="{06820A24-F653-4977-9571-CBFCD8851DC0}" srcOrd="3" destOrd="0" presId="urn:microsoft.com/office/officeart/2005/8/layout/list1"/>
    <dgm:cxn modelId="{F6604954-C1E2-4F2F-93CF-6069C1316FE8}" type="presParOf" srcId="{E49DBF4C-421C-48AE-8FAA-3DF3DE2D5FFF}" destId="{4636A4F1-9722-491E-9CE2-CD67C17CF3BC}" srcOrd="4" destOrd="0" presId="urn:microsoft.com/office/officeart/2005/8/layout/list1"/>
    <dgm:cxn modelId="{0427EF53-86B3-4C54-9896-8867314FA709}" type="presParOf" srcId="{4636A4F1-9722-491E-9CE2-CD67C17CF3BC}" destId="{DF89D38B-AB6E-401B-AAE4-633E542CC0DE}" srcOrd="0" destOrd="0" presId="urn:microsoft.com/office/officeart/2005/8/layout/list1"/>
    <dgm:cxn modelId="{4025CD18-264F-4AC8-B880-A0C7E4538F73}" type="presParOf" srcId="{4636A4F1-9722-491E-9CE2-CD67C17CF3BC}" destId="{0459A617-4B8B-4071-8AEA-C1A5DB84772F}" srcOrd="1" destOrd="0" presId="urn:microsoft.com/office/officeart/2005/8/layout/list1"/>
    <dgm:cxn modelId="{FF4EC873-D317-47C1-A090-CFA272A16F97}" type="presParOf" srcId="{E49DBF4C-421C-48AE-8FAA-3DF3DE2D5FFF}" destId="{9F78929F-6B8B-4CA3-86CE-A8534A06B495}" srcOrd="5" destOrd="0" presId="urn:microsoft.com/office/officeart/2005/8/layout/list1"/>
    <dgm:cxn modelId="{32206F12-DF09-4B8D-9D9F-1D835E853C4F}" type="presParOf" srcId="{E49DBF4C-421C-48AE-8FAA-3DF3DE2D5FFF}" destId="{B8DD5665-E389-45A5-9CA1-010A0AE44BF1}" srcOrd="6" destOrd="0" presId="urn:microsoft.com/office/officeart/2005/8/layout/list1"/>
    <dgm:cxn modelId="{BAE81D76-1DA3-445C-8516-31F3BD07698C}" type="presParOf" srcId="{E49DBF4C-421C-48AE-8FAA-3DF3DE2D5FFF}" destId="{EDFAB5B0-FF8E-4619-9F4C-574DB8D4DE4D}" srcOrd="7" destOrd="0" presId="urn:microsoft.com/office/officeart/2005/8/layout/list1"/>
    <dgm:cxn modelId="{BF02AAD5-E38B-4DCF-97BA-B09F33293695}" type="presParOf" srcId="{E49DBF4C-421C-48AE-8FAA-3DF3DE2D5FFF}" destId="{39A8DBE5-280B-4C7C-9B8B-66EA176971DC}" srcOrd="8" destOrd="0" presId="urn:microsoft.com/office/officeart/2005/8/layout/list1"/>
    <dgm:cxn modelId="{07B54EC5-8FA3-4D5E-A518-5085C0B47E64}" type="presParOf" srcId="{39A8DBE5-280B-4C7C-9B8B-66EA176971DC}" destId="{525C1691-E73B-4BD2-AE6C-47F818B17423}" srcOrd="0" destOrd="0" presId="urn:microsoft.com/office/officeart/2005/8/layout/list1"/>
    <dgm:cxn modelId="{11A99DEE-1579-48A4-B251-32A37A74A150}" type="presParOf" srcId="{39A8DBE5-280B-4C7C-9B8B-66EA176971DC}" destId="{D5C3FBB2-676B-47C3-911C-B1AD696D9A16}" srcOrd="1" destOrd="0" presId="urn:microsoft.com/office/officeart/2005/8/layout/list1"/>
    <dgm:cxn modelId="{6AC9D6F3-5947-47C9-9E8F-C75D8B1E3388}" type="presParOf" srcId="{E49DBF4C-421C-48AE-8FAA-3DF3DE2D5FFF}" destId="{20E0A51C-AA9A-4207-ABFC-924AE4FF9D3B}" srcOrd="9" destOrd="0" presId="urn:microsoft.com/office/officeart/2005/8/layout/list1"/>
    <dgm:cxn modelId="{F5EC5B25-7081-437E-AB78-409E58B01DD6}" type="presParOf" srcId="{E49DBF4C-421C-48AE-8FAA-3DF3DE2D5FFF}" destId="{5B161703-2F49-4585-A78C-746A17EA7BAE}" srcOrd="10" destOrd="0" presId="urn:microsoft.com/office/officeart/2005/8/layout/list1"/>
    <dgm:cxn modelId="{10E6D3A9-5557-4701-89FF-E15C56B7DF21}" type="presParOf" srcId="{E49DBF4C-421C-48AE-8FAA-3DF3DE2D5FFF}" destId="{4BE5625D-00CC-4B85-9B52-1489D382DC1E}" srcOrd="11" destOrd="0" presId="urn:microsoft.com/office/officeart/2005/8/layout/list1"/>
    <dgm:cxn modelId="{21BD3837-2D52-4E18-B99E-AD32792FD426}" type="presParOf" srcId="{E49DBF4C-421C-48AE-8FAA-3DF3DE2D5FFF}" destId="{465F1219-536A-42B8-87F8-142B54957A69}" srcOrd="12" destOrd="0" presId="urn:microsoft.com/office/officeart/2005/8/layout/list1"/>
    <dgm:cxn modelId="{67AFBDDF-8A0C-400E-B3D1-26283FAB3813}" type="presParOf" srcId="{465F1219-536A-42B8-87F8-142B54957A69}" destId="{3A3B32A0-1C19-4482-9086-63319C02CCAC}" srcOrd="0" destOrd="0" presId="urn:microsoft.com/office/officeart/2005/8/layout/list1"/>
    <dgm:cxn modelId="{2205CB6B-635F-4ECC-A947-044488EFBB5B}" type="presParOf" srcId="{465F1219-536A-42B8-87F8-142B54957A69}" destId="{715A21A3-AED8-4E2D-9E23-1978A7D0CE5F}" srcOrd="1" destOrd="0" presId="urn:microsoft.com/office/officeart/2005/8/layout/list1"/>
    <dgm:cxn modelId="{D6436452-D14E-4529-BFFC-CC29274A2C36}" type="presParOf" srcId="{E49DBF4C-421C-48AE-8FAA-3DF3DE2D5FFF}" destId="{D637E9EF-CCBD-4C66-97BB-41F309079CCA}" srcOrd="13" destOrd="0" presId="urn:microsoft.com/office/officeart/2005/8/layout/list1"/>
    <dgm:cxn modelId="{B689EC0B-AA04-4293-B482-73FE047A6843}" type="presParOf" srcId="{E49DBF4C-421C-48AE-8FAA-3DF3DE2D5FFF}" destId="{D9B13C14-2D52-479A-82C1-73417853AD82}" srcOrd="14" destOrd="0" presId="urn:microsoft.com/office/officeart/2005/8/layout/list1"/>
    <dgm:cxn modelId="{0B0C9D24-7FA6-4002-A9AC-7A08157B26AE}" type="presParOf" srcId="{E49DBF4C-421C-48AE-8FAA-3DF3DE2D5FFF}" destId="{87731CCD-C29B-45C8-931A-026E13A2FDD3}" srcOrd="15" destOrd="0" presId="urn:microsoft.com/office/officeart/2005/8/layout/list1"/>
    <dgm:cxn modelId="{F9CC3494-3445-4ABE-8C9C-A07F3F738259}" type="presParOf" srcId="{E49DBF4C-421C-48AE-8FAA-3DF3DE2D5FFF}" destId="{5753FD68-553B-4F09-AA11-DD6CC3A67125}" srcOrd="16" destOrd="0" presId="urn:microsoft.com/office/officeart/2005/8/layout/list1"/>
    <dgm:cxn modelId="{771EC7DA-C17E-45AC-9085-DF81078EA1AD}" type="presParOf" srcId="{5753FD68-553B-4F09-AA11-DD6CC3A67125}" destId="{E5469BF7-1953-478F-B918-7E26583D0382}" srcOrd="0" destOrd="0" presId="urn:microsoft.com/office/officeart/2005/8/layout/list1"/>
    <dgm:cxn modelId="{871A7922-65B6-49F8-BE24-FD2EE65CBD32}" type="presParOf" srcId="{5753FD68-553B-4F09-AA11-DD6CC3A67125}" destId="{A8627673-A90A-4CCC-86CA-89AD9CD7753F}" srcOrd="1" destOrd="0" presId="urn:microsoft.com/office/officeart/2005/8/layout/list1"/>
    <dgm:cxn modelId="{24EA13F1-DC9C-4F9E-89C9-FFE318CE38E5}" type="presParOf" srcId="{E49DBF4C-421C-48AE-8FAA-3DF3DE2D5FFF}" destId="{83A85C5E-CC8E-45B0-AC77-F7E2A413B4DC}" srcOrd="17" destOrd="0" presId="urn:microsoft.com/office/officeart/2005/8/layout/list1"/>
    <dgm:cxn modelId="{C147F218-6A2E-468C-9F80-A1279368ABC6}" type="presParOf" srcId="{E49DBF4C-421C-48AE-8FAA-3DF3DE2D5FFF}" destId="{C61C9B6E-0729-478A-946C-FAED125A6472}" srcOrd="18" destOrd="0" presId="urn:microsoft.com/office/officeart/2005/8/layout/list1"/>
    <dgm:cxn modelId="{6CA67220-F434-46D0-9BD1-C713A176620C}" type="presParOf" srcId="{E49DBF4C-421C-48AE-8FAA-3DF3DE2D5FFF}" destId="{318EE950-26FD-4E8F-8FBB-1CFCB7454F39}" srcOrd="19" destOrd="0" presId="urn:microsoft.com/office/officeart/2005/8/layout/list1"/>
    <dgm:cxn modelId="{D9EFFE12-F278-48C5-A902-1268D9427D57}" type="presParOf" srcId="{E49DBF4C-421C-48AE-8FAA-3DF3DE2D5FFF}" destId="{DACFBB89-B63A-4E76-8328-2ADE668BA327}" srcOrd="20" destOrd="0" presId="urn:microsoft.com/office/officeart/2005/8/layout/list1"/>
    <dgm:cxn modelId="{0DAD4B4D-6AF8-4556-B45C-24C70F0F640C}" type="presParOf" srcId="{DACFBB89-B63A-4E76-8328-2ADE668BA327}" destId="{BCB5734B-475F-447F-A5DF-A2814814B6DB}" srcOrd="0" destOrd="0" presId="urn:microsoft.com/office/officeart/2005/8/layout/list1"/>
    <dgm:cxn modelId="{CCF08079-65C2-49D4-9F85-0AF0F89706BB}" type="presParOf" srcId="{DACFBB89-B63A-4E76-8328-2ADE668BA327}" destId="{21E3AAFE-A3E4-48F3-BC00-8BFAA88C2715}" srcOrd="1" destOrd="0" presId="urn:microsoft.com/office/officeart/2005/8/layout/list1"/>
    <dgm:cxn modelId="{8AC88A6C-E756-4E5C-B8AF-47258E4EF92C}" type="presParOf" srcId="{E49DBF4C-421C-48AE-8FAA-3DF3DE2D5FFF}" destId="{677BD3CA-E38D-4D7D-8F76-01FBBE88C07D}" srcOrd="21" destOrd="0" presId="urn:microsoft.com/office/officeart/2005/8/layout/list1"/>
    <dgm:cxn modelId="{994EF9EE-3D1D-4F8B-9E6E-DB43A1B29CDB}" type="presParOf" srcId="{E49DBF4C-421C-48AE-8FAA-3DF3DE2D5FFF}" destId="{B580E0CF-20FA-4CB3-A895-FFBAA1A89A37}" srcOrd="2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076179-3338-4EA1-8F66-7A3FF90D943D}">
      <dsp:nvSpPr>
        <dsp:cNvPr id="0" name=""/>
        <dsp:cNvSpPr/>
      </dsp:nvSpPr>
      <dsp:spPr>
        <a:xfrm>
          <a:off x="0" y="336207"/>
          <a:ext cx="7696493" cy="4032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FD516836-7750-43E1-AD8E-A9431303ED04}">
      <dsp:nvSpPr>
        <dsp:cNvPr id="0" name=""/>
        <dsp:cNvSpPr/>
      </dsp:nvSpPr>
      <dsp:spPr>
        <a:xfrm>
          <a:off x="384824" y="100047"/>
          <a:ext cx="6448244" cy="47232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03636" tIns="0" rIns="203636" bIns="0" numCol="1" spcCol="1270" anchor="ctr" anchorCtr="0">
          <a:noAutofit/>
        </a:bodyPr>
        <a:lstStyle/>
        <a:p>
          <a:pPr marL="0" lvl="0" indent="0" algn="l" defTabSz="1066800">
            <a:lnSpc>
              <a:spcPct val="90000"/>
            </a:lnSpc>
            <a:spcBef>
              <a:spcPct val="0"/>
            </a:spcBef>
            <a:spcAft>
              <a:spcPct val="35000"/>
            </a:spcAft>
            <a:buNone/>
          </a:pPr>
          <a:r>
            <a:rPr lang="en-US" sz="2400" b="1" kern="1200" dirty="0">
              <a:effectLst>
                <a:outerShdw blurRad="38100" dist="38100" dir="2700000" algn="tl">
                  <a:srgbClr val="000000">
                    <a:alpha val="43137"/>
                  </a:srgbClr>
                </a:outerShdw>
              </a:effectLst>
            </a:rPr>
            <a:t>Cool &amp; calm</a:t>
          </a:r>
        </a:p>
      </dsp:txBody>
      <dsp:txXfrm>
        <a:off x="407881" y="123104"/>
        <a:ext cx="6402130" cy="426206"/>
      </dsp:txXfrm>
    </dsp:sp>
    <dsp:sp modelId="{B8DD5665-E389-45A5-9CA1-010A0AE44BF1}">
      <dsp:nvSpPr>
        <dsp:cNvPr id="0" name=""/>
        <dsp:cNvSpPr/>
      </dsp:nvSpPr>
      <dsp:spPr>
        <a:xfrm>
          <a:off x="0" y="1049865"/>
          <a:ext cx="7696493" cy="4032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597333" tIns="333248" rIns="597333" bIns="113792" numCol="1" spcCol="1270" anchor="t" anchorCtr="0">
          <a:noAutofit/>
        </a:bodyPr>
        <a:lstStyle/>
        <a:p>
          <a:pPr marL="171450" lvl="1" indent="-171450" algn="l" defTabSz="711200">
            <a:lnSpc>
              <a:spcPct val="200000"/>
            </a:lnSpc>
            <a:spcBef>
              <a:spcPct val="0"/>
            </a:spcBef>
            <a:spcAft>
              <a:spcPct val="15000"/>
            </a:spcAft>
            <a:buChar char="•"/>
          </a:pPr>
          <a:endParaRPr lang="en-US" sz="1600" b="0" kern="1200" dirty="0">
            <a:solidFill>
              <a:schemeClr val="tx1"/>
            </a:solidFill>
            <a:effectLst/>
          </a:endParaRPr>
        </a:p>
      </dsp:txBody>
      <dsp:txXfrm>
        <a:off x="0" y="1049865"/>
        <a:ext cx="7696493" cy="403200"/>
      </dsp:txXfrm>
    </dsp:sp>
    <dsp:sp modelId="{0459A617-4B8B-4071-8AEA-C1A5DB84772F}">
      <dsp:nvSpPr>
        <dsp:cNvPr id="0" name=""/>
        <dsp:cNvSpPr/>
      </dsp:nvSpPr>
      <dsp:spPr>
        <a:xfrm>
          <a:off x="384824" y="825807"/>
          <a:ext cx="6448244" cy="47232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03636" tIns="0" rIns="203636" bIns="0" numCol="1" spcCol="1270" anchor="ctr" anchorCtr="0">
          <a:noAutofit/>
        </a:bodyPr>
        <a:lstStyle/>
        <a:p>
          <a:pPr marL="0" lvl="0" indent="0" algn="l" defTabSz="1066800">
            <a:lnSpc>
              <a:spcPct val="90000"/>
            </a:lnSpc>
            <a:spcBef>
              <a:spcPct val="0"/>
            </a:spcBef>
            <a:spcAft>
              <a:spcPct val="35000"/>
            </a:spcAft>
            <a:buNone/>
          </a:pPr>
          <a:r>
            <a:rPr lang="en-US" sz="2400" b="1" kern="1200" dirty="0">
              <a:effectLst>
                <a:outerShdw blurRad="38100" dist="38100" dir="2700000" algn="tl">
                  <a:srgbClr val="000000">
                    <a:alpha val="43137"/>
                  </a:srgbClr>
                </a:outerShdw>
              </a:effectLst>
            </a:rPr>
            <a:t>Convert anger into positive energy</a:t>
          </a:r>
        </a:p>
      </dsp:txBody>
      <dsp:txXfrm>
        <a:off x="407881" y="848864"/>
        <a:ext cx="6402130" cy="426206"/>
      </dsp:txXfrm>
    </dsp:sp>
    <dsp:sp modelId="{5B161703-2F49-4585-A78C-746A17EA7BAE}">
      <dsp:nvSpPr>
        <dsp:cNvPr id="0" name=""/>
        <dsp:cNvSpPr/>
      </dsp:nvSpPr>
      <dsp:spPr>
        <a:xfrm>
          <a:off x="0" y="1787727"/>
          <a:ext cx="7696493" cy="4032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D5C3FBB2-676B-47C3-911C-B1AD696D9A16}">
      <dsp:nvSpPr>
        <dsp:cNvPr id="0" name=""/>
        <dsp:cNvSpPr/>
      </dsp:nvSpPr>
      <dsp:spPr>
        <a:xfrm>
          <a:off x="384824" y="1551567"/>
          <a:ext cx="6448244" cy="47232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03636" tIns="0" rIns="203636" bIns="0" numCol="1" spcCol="1270" anchor="ctr" anchorCtr="0">
          <a:noAutofit/>
        </a:bodyPr>
        <a:lstStyle/>
        <a:p>
          <a:pPr marL="0" lvl="0" indent="0" algn="l" defTabSz="1066800">
            <a:lnSpc>
              <a:spcPct val="90000"/>
            </a:lnSpc>
            <a:spcBef>
              <a:spcPct val="0"/>
            </a:spcBef>
            <a:spcAft>
              <a:spcPct val="35000"/>
            </a:spcAft>
            <a:buNone/>
          </a:pPr>
          <a:r>
            <a:rPr lang="en-US" sz="2400" b="1" kern="1200" dirty="0">
              <a:effectLst>
                <a:outerShdw blurRad="38100" dist="38100" dir="2700000" algn="tl">
                  <a:srgbClr val="000000">
                    <a:alpha val="43137"/>
                  </a:srgbClr>
                </a:outerShdw>
              </a:effectLst>
            </a:rPr>
            <a:t>Well modulated tone </a:t>
          </a:r>
          <a:r>
            <a:rPr lang="en-US" sz="1800" b="1" i="0" kern="1200" dirty="0">
              <a:effectLst>
                <a:outerShdw blurRad="38100" dist="38100" dir="2700000" algn="tl">
                  <a:srgbClr val="000000">
                    <a:alpha val="43137"/>
                  </a:srgbClr>
                </a:outerShdw>
              </a:effectLst>
            </a:rPr>
            <a:t>(Not too many upglides)</a:t>
          </a:r>
          <a:endParaRPr lang="en-US" sz="2000" b="1" i="0" kern="1200" dirty="0">
            <a:effectLst>
              <a:outerShdw blurRad="38100" dist="38100" dir="2700000" algn="tl">
                <a:srgbClr val="000000">
                  <a:alpha val="43137"/>
                </a:srgbClr>
              </a:outerShdw>
            </a:effectLst>
          </a:endParaRPr>
        </a:p>
      </dsp:txBody>
      <dsp:txXfrm>
        <a:off x="407881" y="1574624"/>
        <a:ext cx="6402130" cy="426206"/>
      </dsp:txXfrm>
    </dsp:sp>
    <dsp:sp modelId="{D9B13C14-2D52-479A-82C1-73417853AD82}">
      <dsp:nvSpPr>
        <dsp:cNvPr id="0" name=""/>
        <dsp:cNvSpPr/>
      </dsp:nvSpPr>
      <dsp:spPr>
        <a:xfrm>
          <a:off x="0" y="2513487"/>
          <a:ext cx="7696493" cy="4032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715A21A3-AED8-4E2D-9E23-1978A7D0CE5F}">
      <dsp:nvSpPr>
        <dsp:cNvPr id="0" name=""/>
        <dsp:cNvSpPr/>
      </dsp:nvSpPr>
      <dsp:spPr>
        <a:xfrm>
          <a:off x="384824" y="2277327"/>
          <a:ext cx="6448244" cy="47232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03636" tIns="0" rIns="203636" bIns="0" numCol="1" spcCol="1270" anchor="ctr" anchorCtr="0">
          <a:noAutofit/>
        </a:bodyPr>
        <a:lstStyle/>
        <a:p>
          <a:pPr marL="0" lvl="0" indent="0" algn="l" defTabSz="1066800">
            <a:lnSpc>
              <a:spcPct val="90000"/>
            </a:lnSpc>
            <a:spcBef>
              <a:spcPct val="0"/>
            </a:spcBef>
            <a:spcAft>
              <a:spcPct val="35000"/>
            </a:spcAft>
            <a:buNone/>
          </a:pPr>
          <a:r>
            <a:rPr lang="en-US" sz="2400" b="1" kern="1200">
              <a:effectLst>
                <a:outerShdw blurRad="38100" dist="38100" dir="2700000" algn="tl">
                  <a:srgbClr val="000000">
                    <a:alpha val="43137"/>
                  </a:srgbClr>
                </a:outerShdw>
              </a:effectLst>
            </a:rPr>
            <a:t>Lower registers of your voice</a:t>
          </a:r>
        </a:p>
      </dsp:txBody>
      <dsp:txXfrm>
        <a:off x="407881" y="2300384"/>
        <a:ext cx="6402130" cy="426206"/>
      </dsp:txXfrm>
    </dsp:sp>
    <dsp:sp modelId="{C61C9B6E-0729-478A-946C-FAED125A6472}">
      <dsp:nvSpPr>
        <dsp:cNvPr id="0" name=""/>
        <dsp:cNvSpPr/>
      </dsp:nvSpPr>
      <dsp:spPr>
        <a:xfrm>
          <a:off x="0" y="3239247"/>
          <a:ext cx="7696493" cy="4032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A8627673-A90A-4CCC-86CA-89AD9CD7753F}">
      <dsp:nvSpPr>
        <dsp:cNvPr id="0" name=""/>
        <dsp:cNvSpPr/>
      </dsp:nvSpPr>
      <dsp:spPr>
        <a:xfrm>
          <a:off x="384824" y="3003087"/>
          <a:ext cx="6448244" cy="47232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03636" tIns="0" rIns="203636" bIns="0" numCol="1" spcCol="1270" anchor="ctr" anchorCtr="0">
          <a:noAutofit/>
        </a:bodyPr>
        <a:lstStyle/>
        <a:p>
          <a:pPr marL="0" lvl="0" indent="0" algn="l" defTabSz="1066800">
            <a:lnSpc>
              <a:spcPct val="90000"/>
            </a:lnSpc>
            <a:spcBef>
              <a:spcPct val="0"/>
            </a:spcBef>
            <a:spcAft>
              <a:spcPct val="35000"/>
            </a:spcAft>
            <a:buNone/>
          </a:pPr>
          <a:r>
            <a:rPr lang="en-US" sz="2400" b="1" kern="1200">
              <a:effectLst>
                <a:outerShdw blurRad="38100" dist="38100" dir="2700000" algn="tl">
                  <a:srgbClr val="000000">
                    <a:alpha val="43137"/>
                  </a:srgbClr>
                </a:outerShdw>
              </a:effectLst>
            </a:rPr>
            <a:t>Direct eye contact</a:t>
          </a:r>
        </a:p>
      </dsp:txBody>
      <dsp:txXfrm>
        <a:off x="407881" y="3026144"/>
        <a:ext cx="6402130" cy="426206"/>
      </dsp:txXfrm>
    </dsp:sp>
    <dsp:sp modelId="{B580E0CF-20FA-4CB3-A895-FFBAA1A89A37}">
      <dsp:nvSpPr>
        <dsp:cNvPr id="0" name=""/>
        <dsp:cNvSpPr/>
      </dsp:nvSpPr>
      <dsp:spPr>
        <a:xfrm>
          <a:off x="0" y="3965007"/>
          <a:ext cx="7696493" cy="4032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21E3AAFE-A3E4-48F3-BC00-8BFAA88C2715}">
      <dsp:nvSpPr>
        <dsp:cNvPr id="0" name=""/>
        <dsp:cNvSpPr/>
      </dsp:nvSpPr>
      <dsp:spPr>
        <a:xfrm>
          <a:off x="384824" y="3728847"/>
          <a:ext cx="6448244" cy="47232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03636" tIns="0" rIns="203636" bIns="0" numCol="1" spcCol="1270" anchor="ctr" anchorCtr="0">
          <a:noAutofit/>
        </a:bodyPr>
        <a:lstStyle/>
        <a:p>
          <a:pPr marL="0" lvl="0" indent="0" algn="l" defTabSz="1066800">
            <a:lnSpc>
              <a:spcPct val="90000"/>
            </a:lnSpc>
            <a:spcBef>
              <a:spcPct val="0"/>
            </a:spcBef>
            <a:spcAft>
              <a:spcPct val="35000"/>
            </a:spcAft>
            <a:buNone/>
          </a:pPr>
          <a:r>
            <a:rPr lang="en-US" sz="2400" b="1" kern="1200">
              <a:effectLst>
                <a:outerShdw blurRad="38100" dist="38100" dir="2700000" algn="tl">
                  <a:srgbClr val="000000">
                    <a:alpha val="43137"/>
                  </a:srgbClr>
                </a:outerShdw>
              </a:effectLst>
            </a:rPr>
            <a:t>Level Chin</a:t>
          </a:r>
        </a:p>
      </dsp:txBody>
      <dsp:txXfrm>
        <a:off x="407881" y="3751904"/>
        <a:ext cx="6402130" cy="426206"/>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AC8BF77-88FB-464F-8C45-5F2C7034F23E}"/>
              </a:ext>
            </a:extLst>
          </p:cNvPr>
          <p:cNvSpPr>
            <a:spLocks noGrp="1"/>
          </p:cNvSpPr>
          <p:nvPr>
            <p:ph type="hdr" sz="quarter"/>
          </p:nvPr>
        </p:nvSpPr>
        <p:spPr>
          <a:xfrm>
            <a:off x="0" y="0"/>
            <a:ext cx="3011699" cy="463408"/>
          </a:xfrm>
          <a:prstGeom prst="rect">
            <a:avLst/>
          </a:prstGeom>
        </p:spPr>
        <p:txBody>
          <a:bodyPr vert="horz" lIns="92486" tIns="46242" rIns="92486" bIns="46242" rtlCol="0"/>
          <a:lstStyle>
            <a:lvl1pPr algn="l">
              <a:defRPr sz="1200"/>
            </a:lvl1pPr>
          </a:lstStyle>
          <a:p>
            <a:endParaRPr lang="en-US"/>
          </a:p>
        </p:txBody>
      </p:sp>
      <p:sp>
        <p:nvSpPr>
          <p:cNvPr id="3" name="Date Placeholder 2">
            <a:extLst>
              <a:ext uri="{FF2B5EF4-FFF2-40B4-BE49-F238E27FC236}">
                <a16:creationId xmlns:a16="http://schemas.microsoft.com/office/drawing/2014/main" id="{95889D1B-4E14-4393-8C1D-FCB68DFD00B8}"/>
              </a:ext>
            </a:extLst>
          </p:cNvPr>
          <p:cNvSpPr>
            <a:spLocks noGrp="1"/>
          </p:cNvSpPr>
          <p:nvPr>
            <p:ph type="dt" sz="quarter" idx="1"/>
          </p:nvPr>
        </p:nvSpPr>
        <p:spPr>
          <a:xfrm>
            <a:off x="3936768" y="0"/>
            <a:ext cx="3011699" cy="463408"/>
          </a:xfrm>
          <a:prstGeom prst="rect">
            <a:avLst/>
          </a:prstGeom>
        </p:spPr>
        <p:txBody>
          <a:bodyPr vert="horz" lIns="92486" tIns="46242" rIns="92486" bIns="46242" rtlCol="0"/>
          <a:lstStyle>
            <a:lvl1pPr algn="r">
              <a:defRPr sz="1200"/>
            </a:lvl1pPr>
          </a:lstStyle>
          <a:p>
            <a:fld id="{CFA7AE58-55C9-40EC-863E-0273C58E3B75}" type="datetimeFigureOut">
              <a:rPr lang="en-US" smtClean="0"/>
              <a:t>8/26/2021</a:t>
            </a:fld>
            <a:endParaRPr lang="en-US"/>
          </a:p>
        </p:txBody>
      </p:sp>
      <p:sp>
        <p:nvSpPr>
          <p:cNvPr id="4" name="Footer Placeholder 3">
            <a:extLst>
              <a:ext uri="{FF2B5EF4-FFF2-40B4-BE49-F238E27FC236}">
                <a16:creationId xmlns:a16="http://schemas.microsoft.com/office/drawing/2014/main" id="{8B43CC60-7D81-4FB3-BF07-B3E37D563657}"/>
              </a:ext>
            </a:extLst>
          </p:cNvPr>
          <p:cNvSpPr>
            <a:spLocks noGrp="1"/>
          </p:cNvSpPr>
          <p:nvPr>
            <p:ph type="ftr" sz="quarter" idx="2"/>
          </p:nvPr>
        </p:nvSpPr>
        <p:spPr>
          <a:xfrm>
            <a:off x="0" y="8772669"/>
            <a:ext cx="3011699" cy="463407"/>
          </a:xfrm>
          <a:prstGeom prst="rect">
            <a:avLst/>
          </a:prstGeom>
        </p:spPr>
        <p:txBody>
          <a:bodyPr vert="horz" lIns="92486" tIns="46242" rIns="92486" bIns="46242" rtlCol="0" anchor="b"/>
          <a:lstStyle>
            <a:lvl1pPr algn="l">
              <a:defRPr sz="1200"/>
            </a:lvl1pPr>
          </a:lstStyle>
          <a:p>
            <a:r>
              <a:rPr lang="en-US"/>
              <a:t>Presented by Progressive Women's Leadership</a:t>
            </a:r>
          </a:p>
        </p:txBody>
      </p:sp>
      <p:sp>
        <p:nvSpPr>
          <p:cNvPr id="5" name="Slide Number Placeholder 4">
            <a:extLst>
              <a:ext uri="{FF2B5EF4-FFF2-40B4-BE49-F238E27FC236}">
                <a16:creationId xmlns:a16="http://schemas.microsoft.com/office/drawing/2014/main" id="{8004993A-2829-42BB-B605-B304A9E53D28}"/>
              </a:ext>
            </a:extLst>
          </p:cNvPr>
          <p:cNvSpPr>
            <a:spLocks noGrp="1"/>
          </p:cNvSpPr>
          <p:nvPr>
            <p:ph type="sldNum" sz="quarter" idx="3"/>
          </p:nvPr>
        </p:nvSpPr>
        <p:spPr>
          <a:xfrm>
            <a:off x="3936768" y="8772669"/>
            <a:ext cx="3011699" cy="463407"/>
          </a:xfrm>
          <a:prstGeom prst="rect">
            <a:avLst/>
          </a:prstGeom>
        </p:spPr>
        <p:txBody>
          <a:bodyPr vert="horz" lIns="92486" tIns="46242" rIns="92486" bIns="46242" rtlCol="0" anchor="b"/>
          <a:lstStyle>
            <a:lvl1pPr algn="r">
              <a:defRPr sz="1200"/>
            </a:lvl1pPr>
          </a:lstStyle>
          <a:p>
            <a:fld id="{677019E3-BB78-476D-AD61-AC7CA1033A8B}" type="slidenum">
              <a:rPr lang="en-US" smtClean="0"/>
              <a:t>‹#›</a:t>
            </a:fld>
            <a:endParaRPr lang="en-US"/>
          </a:p>
        </p:txBody>
      </p:sp>
    </p:spTree>
    <p:extLst>
      <p:ext uri="{BB962C8B-B14F-4D97-AF65-F5344CB8AC3E}">
        <p14:creationId xmlns:p14="http://schemas.microsoft.com/office/powerpoint/2010/main" val="4254143713"/>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3408"/>
          </a:xfrm>
          <a:prstGeom prst="rect">
            <a:avLst/>
          </a:prstGeom>
        </p:spPr>
        <p:txBody>
          <a:bodyPr vert="horz" lIns="92486" tIns="46242" rIns="92486" bIns="46242" rtlCol="0"/>
          <a:lstStyle>
            <a:lvl1pPr algn="l">
              <a:defRPr sz="1200"/>
            </a:lvl1pPr>
          </a:lstStyle>
          <a:p>
            <a:endParaRPr lang="en-US"/>
          </a:p>
        </p:txBody>
      </p:sp>
      <p:sp>
        <p:nvSpPr>
          <p:cNvPr id="3" name="Date Placeholder 2"/>
          <p:cNvSpPr>
            <a:spLocks noGrp="1"/>
          </p:cNvSpPr>
          <p:nvPr>
            <p:ph type="dt" idx="1"/>
          </p:nvPr>
        </p:nvSpPr>
        <p:spPr>
          <a:xfrm>
            <a:off x="3936768" y="0"/>
            <a:ext cx="3011699" cy="463408"/>
          </a:xfrm>
          <a:prstGeom prst="rect">
            <a:avLst/>
          </a:prstGeom>
        </p:spPr>
        <p:txBody>
          <a:bodyPr vert="horz" lIns="92486" tIns="46242" rIns="92486" bIns="46242" rtlCol="0"/>
          <a:lstStyle>
            <a:lvl1pPr algn="r">
              <a:defRPr sz="1200"/>
            </a:lvl1pPr>
          </a:lstStyle>
          <a:p>
            <a:fld id="{0C93DE0C-1F6D-4220-9101-F3007E65381F}" type="datetimeFigureOut">
              <a:rPr lang="en-US" smtClean="0"/>
              <a:t>8/26/2021</a:t>
            </a:fld>
            <a:endParaRPr lang="en-US"/>
          </a:p>
        </p:txBody>
      </p:sp>
      <p:sp>
        <p:nvSpPr>
          <p:cNvPr id="4" name="Slide Image Placeholder 3"/>
          <p:cNvSpPr>
            <a:spLocks noGrp="1" noRot="1" noChangeAspect="1"/>
          </p:cNvSpPr>
          <p:nvPr>
            <p:ph type="sldImg" idx="2"/>
          </p:nvPr>
        </p:nvSpPr>
        <p:spPr>
          <a:xfrm>
            <a:off x="1397000" y="1154113"/>
            <a:ext cx="4156075" cy="3117850"/>
          </a:xfrm>
          <a:prstGeom prst="rect">
            <a:avLst/>
          </a:prstGeom>
          <a:noFill/>
          <a:ln w="12700">
            <a:solidFill>
              <a:prstClr val="black"/>
            </a:solidFill>
          </a:ln>
        </p:spPr>
        <p:txBody>
          <a:bodyPr vert="horz" lIns="92486" tIns="46242" rIns="92486" bIns="46242" rtlCol="0" anchor="ctr"/>
          <a:lstStyle/>
          <a:p>
            <a:endParaRPr lang="en-US"/>
          </a:p>
        </p:txBody>
      </p:sp>
      <p:sp>
        <p:nvSpPr>
          <p:cNvPr id="5" name="Notes Placeholder 4"/>
          <p:cNvSpPr>
            <a:spLocks noGrp="1"/>
          </p:cNvSpPr>
          <p:nvPr>
            <p:ph type="body" sz="quarter" idx="3"/>
          </p:nvPr>
        </p:nvSpPr>
        <p:spPr>
          <a:xfrm>
            <a:off x="695008" y="4444861"/>
            <a:ext cx="5560060" cy="3636705"/>
          </a:xfrm>
          <a:prstGeom prst="rect">
            <a:avLst/>
          </a:prstGeom>
        </p:spPr>
        <p:txBody>
          <a:bodyPr vert="horz" lIns="92486" tIns="46242" rIns="92486" bIns="46242"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69"/>
            <a:ext cx="3011699" cy="463407"/>
          </a:xfrm>
          <a:prstGeom prst="rect">
            <a:avLst/>
          </a:prstGeom>
        </p:spPr>
        <p:txBody>
          <a:bodyPr vert="horz" lIns="92486" tIns="46242" rIns="92486" bIns="46242" rtlCol="0" anchor="b"/>
          <a:lstStyle>
            <a:lvl1pPr algn="l">
              <a:defRPr sz="1200"/>
            </a:lvl1pPr>
          </a:lstStyle>
          <a:p>
            <a:r>
              <a:rPr lang="en-US"/>
              <a:t>Presented by Progressive Women's Leadership</a:t>
            </a:r>
          </a:p>
        </p:txBody>
      </p:sp>
      <p:sp>
        <p:nvSpPr>
          <p:cNvPr id="7" name="Slide Number Placeholder 6"/>
          <p:cNvSpPr>
            <a:spLocks noGrp="1"/>
          </p:cNvSpPr>
          <p:nvPr>
            <p:ph type="sldNum" sz="quarter" idx="5"/>
          </p:nvPr>
        </p:nvSpPr>
        <p:spPr>
          <a:xfrm>
            <a:off x="3936768" y="8772669"/>
            <a:ext cx="3011699" cy="463407"/>
          </a:xfrm>
          <a:prstGeom prst="rect">
            <a:avLst/>
          </a:prstGeom>
        </p:spPr>
        <p:txBody>
          <a:bodyPr vert="horz" lIns="92486" tIns="46242" rIns="92486" bIns="46242" rtlCol="0" anchor="b"/>
          <a:lstStyle>
            <a:lvl1pPr algn="r">
              <a:defRPr sz="1200"/>
            </a:lvl1pPr>
          </a:lstStyle>
          <a:p>
            <a:fld id="{C7BB8417-7285-4B24-AF75-0BA6D367D5C5}" type="slidenum">
              <a:rPr lang="en-US" smtClean="0"/>
              <a:t>‹#›</a:t>
            </a:fld>
            <a:endParaRPr lang="en-US"/>
          </a:p>
        </p:txBody>
      </p:sp>
    </p:spTree>
    <p:extLst>
      <p:ext uri="{BB962C8B-B14F-4D97-AF65-F5344CB8AC3E}">
        <p14:creationId xmlns:p14="http://schemas.microsoft.com/office/powerpoint/2010/main" val="3773673311"/>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r>
              <a:rPr lang="en-US"/>
              <a:t>Presented by Progressive Women's Leadership</a:t>
            </a:r>
          </a:p>
        </p:txBody>
      </p:sp>
      <p:sp>
        <p:nvSpPr>
          <p:cNvPr id="5" name="Slide Number Placeholder 4"/>
          <p:cNvSpPr>
            <a:spLocks noGrp="1"/>
          </p:cNvSpPr>
          <p:nvPr>
            <p:ph type="sldNum" sz="quarter" idx="5"/>
          </p:nvPr>
        </p:nvSpPr>
        <p:spPr/>
        <p:txBody>
          <a:bodyPr/>
          <a:lstStyle/>
          <a:p>
            <a:fld id="{C7BB8417-7285-4B24-AF75-0BA6D367D5C5}" type="slidenum">
              <a:rPr lang="en-US" smtClean="0"/>
              <a:t>1</a:t>
            </a:fld>
            <a:endParaRPr lang="en-US"/>
          </a:p>
        </p:txBody>
      </p:sp>
    </p:spTree>
    <p:extLst>
      <p:ext uri="{BB962C8B-B14F-4D97-AF65-F5344CB8AC3E}">
        <p14:creationId xmlns:p14="http://schemas.microsoft.com/office/powerpoint/2010/main" val="34953105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r>
              <a:rPr lang="en-US"/>
              <a:t>Presented by Progressive Women's Leadership</a:t>
            </a:r>
          </a:p>
        </p:txBody>
      </p:sp>
      <p:sp>
        <p:nvSpPr>
          <p:cNvPr id="5" name="Slide Number Placeholder 4"/>
          <p:cNvSpPr>
            <a:spLocks noGrp="1"/>
          </p:cNvSpPr>
          <p:nvPr>
            <p:ph type="sldNum" sz="quarter" idx="5"/>
          </p:nvPr>
        </p:nvSpPr>
        <p:spPr/>
        <p:txBody>
          <a:bodyPr/>
          <a:lstStyle/>
          <a:p>
            <a:fld id="{C7BB8417-7285-4B24-AF75-0BA6D367D5C5}" type="slidenum">
              <a:rPr lang="en-US" smtClean="0"/>
              <a:t>10</a:t>
            </a:fld>
            <a:endParaRPr lang="en-US"/>
          </a:p>
        </p:txBody>
      </p:sp>
    </p:spTree>
    <p:extLst>
      <p:ext uri="{BB962C8B-B14F-4D97-AF65-F5344CB8AC3E}">
        <p14:creationId xmlns:p14="http://schemas.microsoft.com/office/powerpoint/2010/main" val="11423831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r>
              <a:rPr lang="en-US"/>
              <a:t>Presented by Progressive Women's Leadership</a:t>
            </a:r>
          </a:p>
        </p:txBody>
      </p:sp>
      <p:sp>
        <p:nvSpPr>
          <p:cNvPr id="5" name="Slide Number Placeholder 4"/>
          <p:cNvSpPr>
            <a:spLocks noGrp="1"/>
          </p:cNvSpPr>
          <p:nvPr>
            <p:ph type="sldNum" sz="quarter" idx="5"/>
          </p:nvPr>
        </p:nvSpPr>
        <p:spPr/>
        <p:txBody>
          <a:bodyPr/>
          <a:lstStyle/>
          <a:p>
            <a:fld id="{C7BB8417-7285-4B24-AF75-0BA6D367D5C5}" type="slidenum">
              <a:rPr lang="en-US" smtClean="0"/>
              <a:t>11</a:t>
            </a:fld>
            <a:endParaRPr lang="en-US"/>
          </a:p>
        </p:txBody>
      </p:sp>
    </p:spTree>
    <p:extLst>
      <p:ext uri="{BB962C8B-B14F-4D97-AF65-F5344CB8AC3E}">
        <p14:creationId xmlns:p14="http://schemas.microsoft.com/office/powerpoint/2010/main" val="16671720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r>
              <a:rPr lang="en-US"/>
              <a:t>Presented by Progressive Women's Leadership</a:t>
            </a:r>
          </a:p>
        </p:txBody>
      </p:sp>
      <p:sp>
        <p:nvSpPr>
          <p:cNvPr id="5" name="Slide Number Placeholder 4"/>
          <p:cNvSpPr>
            <a:spLocks noGrp="1"/>
          </p:cNvSpPr>
          <p:nvPr>
            <p:ph type="sldNum" sz="quarter" idx="5"/>
          </p:nvPr>
        </p:nvSpPr>
        <p:spPr/>
        <p:txBody>
          <a:bodyPr/>
          <a:lstStyle/>
          <a:p>
            <a:fld id="{C7BB8417-7285-4B24-AF75-0BA6D367D5C5}" type="slidenum">
              <a:rPr lang="en-US" smtClean="0"/>
              <a:t>12</a:t>
            </a:fld>
            <a:endParaRPr lang="en-US"/>
          </a:p>
        </p:txBody>
      </p:sp>
    </p:spTree>
    <p:extLst>
      <p:ext uri="{BB962C8B-B14F-4D97-AF65-F5344CB8AC3E}">
        <p14:creationId xmlns:p14="http://schemas.microsoft.com/office/powerpoint/2010/main" val="10676443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r>
              <a:rPr lang="en-US"/>
              <a:t>Presented by Progressive Women's Leadership</a:t>
            </a:r>
          </a:p>
        </p:txBody>
      </p:sp>
      <p:sp>
        <p:nvSpPr>
          <p:cNvPr id="5" name="Slide Number Placeholder 4"/>
          <p:cNvSpPr>
            <a:spLocks noGrp="1"/>
          </p:cNvSpPr>
          <p:nvPr>
            <p:ph type="sldNum" sz="quarter" idx="5"/>
          </p:nvPr>
        </p:nvSpPr>
        <p:spPr/>
        <p:txBody>
          <a:bodyPr/>
          <a:lstStyle/>
          <a:p>
            <a:fld id="{C7BB8417-7285-4B24-AF75-0BA6D367D5C5}" type="slidenum">
              <a:rPr lang="en-US" smtClean="0"/>
              <a:t>13</a:t>
            </a:fld>
            <a:endParaRPr lang="en-US"/>
          </a:p>
        </p:txBody>
      </p:sp>
    </p:spTree>
    <p:extLst>
      <p:ext uri="{BB962C8B-B14F-4D97-AF65-F5344CB8AC3E}">
        <p14:creationId xmlns:p14="http://schemas.microsoft.com/office/powerpoint/2010/main" val="2607179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r>
              <a:rPr lang="en-US"/>
              <a:t>Presented by Progressive Women's Leadership</a:t>
            </a:r>
          </a:p>
        </p:txBody>
      </p:sp>
      <p:sp>
        <p:nvSpPr>
          <p:cNvPr id="5" name="Slide Number Placeholder 4"/>
          <p:cNvSpPr>
            <a:spLocks noGrp="1"/>
          </p:cNvSpPr>
          <p:nvPr>
            <p:ph type="sldNum" sz="quarter" idx="5"/>
          </p:nvPr>
        </p:nvSpPr>
        <p:spPr/>
        <p:txBody>
          <a:bodyPr/>
          <a:lstStyle/>
          <a:p>
            <a:fld id="{C7BB8417-7285-4B24-AF75-0BA6D367D5C5}" type="slidenum">
              <a:rPr lang="en-US" smtClean="0"/>
              <a:t>14</a:t>
            </a:fld>
            <a:endParaRPr lang="en-US"/>
          </a:p>
        </p:txBody>
      </p:sp>
    </p:spTree>
    <p:extLst>
      <p:ext uri="{BB962C8B-B14F-4D97-AF65-F5344CB8AC3E}">
        <p14:creationId xmlns:p14="http://schemas.microsoft.com/office/powerpoint/2010/main" val="3096396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a:t>Presented by Progressive Women's Leadership</a:t>
            </a:r>
          </a:p>
        </p:txBody>
      </p:sp>
      <p:sp>
        <p:nvSpPr>
          <p:cNvPr id="5" name="Slide Number Placeholder 4"/>
          <p:cNvSpPr>
            <a:spLocks noGrp="1"/>
          </p:cNvSpPr>
          <p:nvPr>
            <p:ph type="sldNum" sz="quarter" idx="5"/>
          </p:nvPr>
        </p:nvSpPr>
        <p:spPr/>
        <p:txBody>
          <a:bodyPr/>
          <a:lstStyle/>
          <a:p>
            <a:fld id="{C7BB8417-7285-4B24-AF75-0BA6D367D5C5}" type="slidenum">
              <a:rPr lang="en-US" smtClean="0"/>
              <a:t>15</a:t>
            </a:fld>
            <a:endParaRPr lang="en-US"/>
          </a:p>
        </p:txBody>
      </p:sp>
    </p:spTree>
    <p:extLst>
      <p:ext uri="{BB962C8B-B14F-4D97-AF65-F5344CB8AC3E}">
        <p14:creationId xmlns:p14="http://schemas.microsoft.com/office/powerpoint/2010/main" val="34569929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r>
              <a:rPr lang="en-US"/>
              <a:t>Presented by Progressive Women's Leadership</a:t>
            </a:r>
          </a:p>
        </p:txBody>
      </p:sp>
      <p:sp>
        <p:nvSpPr>
          <p:cNvPr id="5" name="Slide Number Placeholder 4"/>
          <p:cNvSpPr>
            <a:spLocks noGrp="1"/>
          </p:cNvSpPr>
          <p:nvPr>
            <p:ph type="sldNum" sz="quarter" idx="5"/>
          </p:nvPr>
        </p:nvSpPr>
        <p:spPr/>
        <p:txBody>
          <a:bodyPr/>
          <a:lstStyle/>
          <a:p>
            <a:fld id="{C7BB8417-7285-4B24-AF75-0BA6D367D5C5}" type="slidenum">
              <a:rPr lang="en-US" smtClean="0"/>
              <a:t>16</a:t>
            </a:fld>
            <a:endParaRPr lang="en-US"/>
          </a:p>
        </p:txBody>
      </p:sp>
    </p:spTree>
    <p:extLst>
      <p:ext uri="{BB962C8B-B14F-4D97-AF65-F5344CB8AC3E}">
        <p14:creationId xmlns:p14="http://schemas.microsoft.com/office/powerpoint/2010/main" val="17589384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r>
              <a:rPr lang="en-US"/>
              <a:t>Presented by Progressive Women's Leadership</a:t>
            </a:r>
          </a:p>
        </p:txBody>
      </p:sp>
      <p:sp>
        <p:nvSpPr>
          <p:cNvPr id="5" name="Slide Number Placeholder 4"/>
          <p:cNvSpPr>
            <a:spLocks noGrp="1"/>
          </p:cNvSpPr>
          <p:nvPr>
            <p:ph type="sldNum" sz="quarter" idx="5"/>
          </p:nvPr>
        </p:nvSpPr>
        <p:spPr/>
        <p:txBody>
          <a:bodyPr/>
          <a:lstStyle/>
          <a:p>
            <a:fld id="{C7BB8417-7285-4B24-AF75-0BA6D367D5C5}" type="slidenum">
              <a:rPr lang="en-US" smtClean="0"/>
              <a:t>17</a:t>
            </a:fld>
            <a:endParaRPr lang="en-US"/>
          </a:p>
        </p:txBody>
      </p:sp>
    </p:spTree>
    <p:extLst>
      <p:ext uri="{BB962C8B-B14F-4D97-AF65-F5344CB8AC3E}">
        <p14:creationId xmlns:p14="http://schemas.microsoft.com/office/powerpoint/2010/main" val="12912313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Michelle did we have any responses in the chat window</a:t>
            </a:r>
          </a:p>
        </p:txBody>
      </p:sp>
      <p:sp>
        <p:nvSpPr>
          <p:cNvPr id="4" name="Footer Placeholder 3"/>
          <p:cNvSpPr>
            <a:spLocks noGrp="1"/>
          </p:cNvSpPr>
          <p:nvPr>
            <p:ph type="ftr" sz="quarter" idx="4"/>
          </p:nvPr>
        </p:nvSpPr>
        <p:spPr/>
        <p:txBody>
          <a:bodyPr/>
          <a:lstStyle/>
          <a:p>
            <a:r>
              <a:rPr lang="en-US"/>
              <a:t>Presented by Progressive Women's Leadership</a:t>
            </a:r>
          </a:p>
        </p:txBody>
      </p:sp>
      <p:sp>
        <p:nvSpPr>
          <p:cNvPr id="5" name="Slide Number Placeholder 4"/>
          <p:cNvSpPr>
            <a:spLocks noGrp="1"/>
          </p:cNvSpPr>
          <p:nvPr>
            <p:ph type="sldNum" sz="quarter" idx="5"/>
          </p:nvPr>
        </p:nvSpPr>
        <p:spPr/>
        <p:txBody>
          <a:bodyPr/>
          <a:lstStyle/>
          <a:p>
            <a:fld id="{C7BB8417-7285-4B24-AF75-0BA6D367D5C5}" type="slidenum">
              <a:rPr lang="en-US" smtClean="0"/>
              <a:t>18</a:t>
            </a:fld>
            <a:endParaRPr lang="en-US"/>
          </a:p>
        </p:txBody>
      </p:sp>
    </p:spTree>
    <p:extLst>
      <p:ext uri="{BB962C8B-B14F-4D97-AF65-F5344CB8AC3E}">
        <p14:creationId xmlns:p14="http://schemas.microsoft.com/office/powerpoint/2010/main" val="25921260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r>
              <a:rPr lang="en-US"/>
              <a:t>Presented by Progressive Women's Leadership</a:t>
            </a:r>
          </a:p>
        </p:txBody>
      </p:sp>
      <p:sp>
        <p:nvSpPr>
          <p:cNvPr id="5" name="Slide Number Placeholder 4"/>
          <p:cNvSpPr>
            <a:spLocks noGrp="1"/>
          </p:cNvSpPr>
          <p:nvPr>
            <p:ph type="sldNum" sz="quarter" idx="5"/>
          </p:nvPr>
        </p:nvSpPr>
        <p:spPr/>
        <p:txBody>
          <a:bodyPr/>
          <a:lstStyle/>
          <a:p>
            <a:fld id="{C7BB8417-7285-4B24-AF75-0BA6D367D5C5}" type="slidenum">
              <a:rPr lang="en-US" smtClean="0"/>
              <a:t>19</a:t>
            </a:fld>
            <a:endParaRPr lang="en-US"/>
          </a:p>
        </p:txBody>
      </p:sp>
    </p:spTree>
    <p:extLst>
      <p:ext uri="{BB962C8B-B14F-4D97-AF65-F5344CB8AC3E}">
        <p14:creationId xmlns:p14="http://schemas.microsoft.com/office/powerpoint/2010/main" val="12923429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r>
              <a:rPr lang="en-US"/>
              <a:t>Presented by Progressive Women's Leadership</a:t>
            </a:r>
          </a:p>
        </p:txBody>
      </p:sp>
      <p:sp>
        <p:nvSpPr>
          <p:cNvPr id="5" name="Slide Number Placeholder 4"/>
          <p:cNvSpPr>
            <a:spLocks noGrp="1"/>
          </p:cNvSpPr>
          <p:nvPr>
            <p:ph type="sldNum" sz="quarter" idx="5"/>
          </p:nvPr>
        </p:nvSpPr>
        <p:spPr/>
        <p:txBody>
          <a:bodyPr/>
          <a:lstStyle/>
          <a:p>
            <a:fld id="{C7BB8417-7285-4B24-AF75-0BA6D367D5C5}" type="slidenum">
              <a:rPr lang="en-US" smtClean="0"/>
              <a:t>2</a:t>
            </a:fld>
            <a:endParaRPr lang="en-US"/>
          </a:p>
        </p:txBody>
      </p:sp>
    </p:spTree>
    <p:extLst>
      <p:ext uri="{BB962C8B-B14F-4D97-AF65-F5344CB8AC3E}">
        <p14:creationId xmlns:p14="http://schemas.microsoft.com/office/powerpoint/2010/main" val="39142355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r>
              <a:rPr lang="en-US"/>
              <a:t>Presented by Progressive Women's Leadership</a:t>
            </a:r>
          </a:p>
        </p:txBody>
      </p:sp>
      <p:sp>
        <p:nvSpPr>
          <p:cNvPr id="5" name="Slide Number Placeholder 4"/>
          <p:cNvSpPr>
            <a:spLocks noGrp="1"/>
          </p:cNvSpPr>
          <p:nvPr>
            <p:ph type="sldNum" sz="quarter" idx="5"/>
          </p:nvPr>
        </p:nvSpPr>
        <p:spPr/>
        <p:txBody>
          <a:bodyPr/>
          <a:lstStyle/>
          <a:p>
            <a:fld id="{C7BB8417-7285-4B24-AF75-0BA6D367D5C5}" type="slidenum">
              <a:rPr lang="en-US" smtClean="0"/>
              <a:t>20</a:t>
            </a:fld>
            <a:endParaRPr lang="en-US"/>
          </a:p>
        </p:txBody>
      </p:sp>
    </p:spTree>
    <p:extLst>
      <p:ext uri="{BB962C8B-B14F-4D97-AF65-F5344CB8AC3E}">
        <p14:creationId xmlns:p14="http://schemas.microsoft.com/office/powerpoint/2010/main" val="4097422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r>
              <a:rPr lang="en-US"/>
              <a:t>Presented by Progressive Women's Leadership</a:t>
            </a:r>
          </a:p>
        </p:txBody>
      </p:sp>
      <p:sp>
        <p:nvSpPr>
          <p:cNvPr id="5" name="Slide Number Placeholder 4"/>
          <p:cNvSpPr>
            <a:spLocks noGrp="1"/>
          </p:cNvSpPr>
          <p:nvPr>
            <p:ph type="sldNum" sz="quarter" idx="5"/>
          </p:nvPr>
        </p:nvSpPr>
        <p:spPr/>
        <p:txBody>
          <a:bodyPr/>
          <a:lstStyle/>
          <a:p>
            <a:fld id="{C7BB8417-7285-4B24-AF75-0BA6D367D5C5}" type="slidenum">
              <a:rPr lang="en-US" smtClean="0"/>
              <a:t>21</a:t>
            </a:fld>
            <a:endParaRPr lang="en-US"/>
          </a:p>
        </p:txBody>
      </p:sp>
    </p:spTree>
    <p:extLst>
      <p:ext uri="{BB962C8B-B14F-4D97-AF65-F5344CB8AC3E}">
        <p14:creationId xmlns:p14="http://schemas.microsoft.com/office/powerpoint/2010/main" val="20923886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r>
              <a:rPr lang="en-US"/>
              <a:t>Presented by Progressive Women's Leadership</a:t>
            </a:r>
          </a:p>
        </p:txBody>
      </p:sp>
      <p:sp>
        <p:nvSpPr>
          <p:cNvPr id="5" name="Slide Number Placeholder 4"/>
          <p:cNvSpPr>
            <a:spLocks noGrp="1"/>
          </p:cNvSpPr>
          <p:nvPr>
            <p:ph type="sldNum" sz="quarter" idx="5"/>
          </p:nvPr>
        </p:nvSpPr>
        <p:spPr/>
        <p:txBody>
          <a:bodyPr/>
          <a:lstStyle/>
          <a:p>
            <a:fld id="{C7BB8417-7285-4B24-AF75-0BA6D367D5C5}" type="slidenum">
              <a:rPr lang="en-US" smtClean="0"/>
              <a:t>22</a:t>
            </a:fld>
            <a:endParaRPr lang="en-US"/>
          </a:p>
        </p:txBody>
      </p:sp>
    </p:spTree>
    <p:extLst>
      <p:ext uri="{BB962C8B-B14F-4D97-AF65-F5344CB8AC3E}">
        <p14:creationId xmlns:p14="http://schemas.microsoft.com/office/powerpoint/2010/main" val="1124505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r>
              <a:rPr lang="en-US"/>
              <a:t>Presented by Progressive Women's Leadership</a:t>
            </a:r>
          </a:p>
        </p:txBody>
      </p:sp>
      <p:sp>
        <p:nvSpPr>
          <p:cNvPr id="5" name="Slide Number Placeholder 4"/>
          <p:cNvSpPr>
            <a:spLocks noGrp="1"/>
          </p:cNvSpPr>
          <p:nvPr>
            <p:ph type="sldNum" sz="quarter" idx="5"/>
          </p:nvPr>
        </p:nvSpPr>
        <p:spPr/>
        <p:txBody>
          <a:bodyPr/>
          <a:lstStyle/>
          <a:p>
            <a:fld id="{C7BB8417-7285-4B24-AF75-0BA6D367D5C5}" type="slidenum">
              <a:rPr lang="en-US" smtClean="0"/>
              <a:t>23</a:t>
            </a:fld>
            <a:endParaRPr lang="en-US"/>
          </a:p>
        </p:txBody>
      </p:sp>
    </p:spTree>
    <p:extLst>
      <p:ext uri="{BB962C8B-B14F-4D97-AF65-F5344CB8AC3E}">
        <p14:creationId xmlns:p14="http://schemas.microsoft.com/office/powerpoint/2010/main" val="13990430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r>
              <a:rPr lang="en-US"/>
              <a:t>Presented by Progressive Women's Leadership</a:t>
            </a:r>
          </a:p>
        </p:txBody>
      </p:sp>
      <p:sp>
        <p:nvSpPr>
          <p:cNvPr id="5" name="Slide Number Placeholder 4"/>
          <p:cNvSpPr>
            <a:spLocks noGrp="1"/>
          </p:cNvSpPr>
          <p:nvPr>
            <p:ph type="sldNum" sz="quarter" idx="5"/>
          </p:nvPr>
        </p:nvSpPr>
        <p:spPr/>
        <p:txBody>
          <a:bodyPr/>
          <a:lstStyle/>
          <a:p>
            <a:fld id="{C7BB8417-7285-4B24-AF75-0BA6D367D5C5}" type="slidenum">
              <a:rPr lang="en-US" smtClean="0"/>
              <a:t>24</a:t>
            </a:fld>
            <a:endParaRPr lang="en-US"/>
          </a:p>
        </p:txBody>
      </p:sp>
    </p:spTree>
    <p:extLst>
      <p:ext uri="{BB962C8B-B14F-4D97-AF65-F5344CB8AC3E}">
        <p14:creationId xmlns:p14="http://schemas.microsoft.com/office/powerpoint/2010/main" val="7904040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r>
              <a:rPr lang="en-US"/>
              <a:t>Presented by Progressive Women's Leadership</a:t>
            </a:r>
          </a:p>
        </p:txBody>
      </p:sp>
      <p:sp>
        <p:nvSpPr>
          <p:cNvPr id="5" name="Slide Number Placeholder 4"/>
          <p:cNvSpPr>
            <a:spLocks noGrp="1"/>
          </p:cNvSpPr>
          <p:nvPr>
            <p:ph type="sldNum" sz="quarter" idx="5"/>
          </p:nvPr>
        </p:nvSpPr>
        <p:spPr/>
        <p:txBody>
          <a:bodyPr/>
          <a:lstStyle/>
          <a:p>
            <a:fld id="{C7BB8417-7285-4B24-AF75-0BA6D367D5C5}" type="slidenum">
              <a:rPr lang="en-US" smtClean="0"/>
              <a:t>25</a:t>
            </a:fld>
            <a:endParaRPr lang="en-US"/>
          </a:p>
        </p:txBody>
      </p:sp>
    </p:spTree>
    <p:extLst>
      <p:ext uri="{BB962C8B-B14F-4D97-AF65-F5344CB8AC3E}">
        <p14:creationId xmlns:p14="http://schemas.microsoft.com/office/powerpoint/2010/main" val="39228980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a:t>Presented by Progressive Women's Leadership</a:t>
            </a:r>
          </a:p>
        </p:txBody>
      </p:sp>
      <p:sp>
        <p:nvSpPr>
          <p:cNvPr id="5" name="Slide Number Placeholder 4"/>
          <p:cNvSpPr>
            <a:spLocks noGrp="1"/>
          </p:cNvSpPr>
          <p:nvPr>
            <p:ph type="sldNum" sz="quarter" idx="5"/>
          </p:nvPr>
        </p:nvSpPr>
        <p:spPr/>
        <p:txBody>
          <a:bodyPr/>
          <a:lstStyle/>
          <a:p>
            <a:fld id="{C7BB8417-7285-4B24-AF75-0BA6D367D5C5}" type="slidenum">
              <a:rPr lang="en-US" smtClean="0"/>
              <a:t>26</a:t>
            </a:fld>
            <a:endParaRPr lang="en-US"/>
          </a:p>
        </p:txBody>
      </p:sp>
    </p:spTree>
    <p:extLst>
      <p:ext uri="{BB962C8B-B14F-4D97-AF65-F5344CB8AC3E}">
        <p14:creationId xmlns:p14="http://schemas.microsoft.com/office/powerpoint/2010/main" val="15309015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r>
              <a:rPr lang="en-US"/>
              <a:t>Presented by Progressive Women's Leadership</a:t>
            </a:r>
          </a:p>
        </p:txBody>
      </p:sp>
      <p:sp>
        <p:nvSpPr>
          <p:cNvPr id="5" name="Slide Number Placeholder 4"/>
          <p:cNvSpPr>
            <a:spLocks noGrp="1"/>
          </p:cNvSpPr>
          <p:nvPr>
            <p:ph type="sldNum" sz="quarter" idx="5"/>
          </p:nvPr>
        </p:nvSpPr>
        <p:spPr/>
        <p:txBody>
          <a:bodyPr/>
          <a:lstStyle/>
          <a:p>
            <a:fld id="{C7BB8417-7285-4B24-AF75-0BA6D367D5C5}" type="slidenum">
              <a:rPr lang="en-US" smtClean="0"/>
              <a:t>27</a:t>
            </a:fld>
            <a:endParaRPr lang="en-US"/>
          </a:p>
        </p:txBody>
      </p:sp>
    </p:spTree>
    <p:extLst>
      <p:ext uri="{BB962C8B-B14F-4D97-AF65-F5344CB8AC3E}">
        <p14:creationId xmlns:p14="http://schemas.microsoft.com/office/powerpoint/2010/main" val="14487879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r>
              <a:rPr lang="en-US"/>
              <a:t>Presented by Progressive Women's Leadership</a:t>
            </a:r>
          </a:p>
        </p:txBody>
      </p:sp>
      <p:sp>
        <p:nvSpPr>
          <p:cNvPr id="5" name="Slide Number Placeholder 4"/>
          <p:cNvSpPr>
            <a:spLocks noGrp="1"/>
          </p:cNvSpPr>
          <p:nvPr>
            <p:ph type="sldNum" sz="quarter" idx="5"/>
          </p:nvPr>
        </p:nvSpPr>
        <p:spPr/>
        <p:txBody>
          <a:bodyPr/>
          <a:lstStyle/>
          <a:p>
            <a:fld id="{C7BB8417-7285-4B24-AF75-0BA6D367D5C5}" type="slidenum">
              <a:rPr lang="en-US" smtClean="0"/>
              <a:t>28</a:t>
            </a:fld>
            <a:endParaRPr lang="en-US"/>
          </a:p>
        </p:txBody>
      </p:sp>
    </p:spTree>
    <p:extLst>
      <p:ext uri="{BB962C8B-B14F-4D97-AF65-F5344CB8AC3E}">
        <p14:creationId xmlns:p14="http://schemas.microsoft.com/office/powerpoint/2010/main" val="413141573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r>
              <a:rPr lang="en-US"/>
              <a:t>Presented by Progressive Women's Leadership</a:t>
            </a:r>
          </a:p>
        </p:txBody>
      </p:sp>
      <p:sp>
        <p:nvSpPr>
          <p:cNvPr id="5" name="Slide Number Placeholder 4"/>
          <p:cNvSpPr>
            <a:spLocks noGrp="1"/>
          </p:cNvSpPr>
          <p:nvPr>
            <p:ph type="sldNum" sz="quarter" idx="5"/>
          </p:nvPr>
        </p:nvSpPr>
        <p:spPr/>
        <p:txBody>
          <a:bodyPr/>
          <a:lstStyle/>
          <a:p>
            <a:fld id="{C7BB8417-7285-4B24-AF75-0BA6D367D5C5}" type="slidenum">
              <a:rPr lang="en-US" smtClean="0"/>
              <a:t>29</a:t>
            </a:fld>
            <a:endParaRPr lang="en-US"/>
          </a:p>
        </p:txBody>
      </p:sp>
    </p:spTree>
    <p:extLst>
      <p:ext uri="{BB962C8B-B14F-4D97-AF65-F5344CB8AC3E}">
        <p14:creationId xmlns:p14="http://schemas.microsoft.com/office/powerpoint/2010/main" val="15278965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r>
              <a:rPr lang="en-US"/>
              <a:t>Presented by Progressive Women's Leadership</a:t>
            </a:r>
          </a:p>
        </p:txBody>
      </p:sp>
      <p:sp>
        <p:nvSpPr>
          <p:cNvPr id="5" name="Slide Number Placeholder 4"/>
          <p:cNvSpPr>
            <a:spLocks noGrp="1"/>
          </p:cNvSpPr>
          <p:nvPr>
            <p:ph type="sldNum" sz="quarter" idx="5"/>
          </p:nvPr>
        </p:nvSpPr>
        <p:spPr/>
        <p:txBody>
          <a:bodyPr/>
          <a:lstStyle/>
          <a:p>
            <a:fld id="{C7BB8417-7285-4B24-AF75-0BA6D367D5C5}" type="slidenum">
              <a:rPr lang="en-US" smtClean="0"/>
              <a:t>3</a:t>
            </a:fld>
            <a:endParaRPr lang="en-US"/>
          </a:p>
        </p:txBody>
      </p:sp>
    </p:spTree>
    <p:extLst>
      <p:ext uri="{BB962C8B-B14F-4D97-AF65-F5344CB8AC3E}">
        <p14:creationId xmlns:p14="http://schemas.microsoft.com/office/powerpoint/2010/main" val="21111871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r>
              <a:rPr lang="en-US"/>
              <a:t>Presented by Progressive Women's Leadership</a:t>
            </a:r>
          </a:p>
        </p:txBody>
      </p:sp>
      <p:sp>
        <p:nvSpPr>
          <p:cNvPr id="5" name="Slide Number Placeholder 4"/>
          <p:cNvSpPr>
            <a:spLocks noGrp="1"/>
          </p:cNvSpPr>
          <p:nvPr>
            <p:ph type="sldNum" sz="quarter" idx="5"/>
          </p:nvPr>
        </p:nvSpPr>
        <p:spPr/>
        <p:txBody>
          <a:bodyPr/>
          <a:lstStyle/>
          <a:p>
            <a:fld id="{C7BB8417-7285-4B24-AF75-0BA6D367D5C5}" type="slidenum">
              <a:rPr lang="en-US" smtClean="0"/>
              <a:t>30</a:t>
            </a:fld>
            <a:endParaRPr lang="en-US"/>
          </a:p>
        </p:txBody>
      </p:sp>
    </p:spTree>
    <p:extLst>
      <p:ext uri="{BB962C8B-B14F-4D97-AF65-F5344CB8AC3E}">
        <p14:creationId xmlns:p14="http://schemas.microsoft.com/office/powerpoint/2010/main" val="357181363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r>
              <a:rPr lang="en-US"/>
              <a:t>Presented by Progressive Women's Leadership</a:t>
            </a:r>
          </a:p>
        </p:txBody>
      </p:sp>
      <p:sp>
        <p:nvSpPr>
          <p:cNvPr id="5" name="Slide Number Placeholder 4"/>
          <p:cNvSpPr>
            <a:spLocks noGrp="1"/>
          </p:cNvSpPr>
          <p:nvPr>
            <p:ph type="sldNum" sz="quarter" idx="5"/>
          </p:nvPr>
        </p:nvSpPr>
        <p:spPr/>
        <p:txBody>
          <a:bodyPr/>
          <a:lstStyle/>
          <a:p>
            <a:fld id="{C7BB8417-7285-4B24-AF75-0BA6D367D5C5}" type="slidenum">
              <a:rPr lang="en-US" smtClean="0"/>
              <a:t>31</a:t>
            </a:fld>
            <a:endParaRPr lang="en-US"/>
          </a:p>
        </p:txBody>
      </p:sp>
    </p:spTree>
    <p:extLst>
      <p:ext uri="{BB962C8B-B14F-4D97-AF65-F5344CB8AC3E}">
        <p14:creationId xmlns:p14="http://schemas.microsoft.com/office/powerpoint/2010/main" val="199769723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r>
              <a:rPr lang="en-US"/>
              <a:t>Presented by Progressive Women's Leadership</a:t>
            </a:r>
          </a:p>
        </p:txBody>
      </p:sp>
      <p:sp>
        <p:nvSpPr>
          <p:cNvPr id="5" name="Slide Number Placeholder 4"/>
          <p:cNvSpPr>
            <a:spLocks noGrp="1"/>
          </p:cNvSpPr>
          <p:nvPr>
            <p:ph type="sldNum" sz="quarter" idx="5"/>
          </p:nvPr>
        </p:nvSpPr>
        <p:spPr/>
        <p:txBody>
          <a:bodyPr/>
          <a:lstStyle/>
          <a:p>
            <a:fld id="{C7BB8417-7285-4B24-AF75-0BA6D367D5C5}" type="slidenum">
              <a:rPr lang="en-US" smtClean="0"/>
              <a:t>32</a:t>
            </a:fld>
            <a:endParaRPr lang="en-US"/>
          </a:p>
        </p:txBody>
      </p:sp>
    </p:spTree>
    <p:extLst>
      <p:ext uri="{BB962C8B-B14F-4D97-AF65-F5344CB8AC3E}">
        <p14:creationId xmlns:p14="http://schemas.microsoft.com/office/powerpoint/2010/main" val="308336374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r>
              <a:rPr lang="en-US"/>
              <a:t>Presented by Progressive Women's Leadership</a:t>
            </a:r>
          </a:p>
        </p:txBody>
      </p:sp>
      <p:sp>
        <p:nvSpPr>
          <p:cNvPr id="5" name="Slide Number Placeholder 4"/>
          <p:cNvSpPr>
            <a:spLocks noGrp="1"/>
          </p:cNvSpPr>
          <p:nvPr>
            <p:ph type="sldNum" sz="quarter" idx="5"/>
          </p:nvPr>
        </p:nvSpPr>
        <p:spPr/>
        <p:txBody>
          <a:bodyPr/>
          <a:lstStyle/>
          <a:p>
            <a:fld id="{C7BB8417-7285-4B24-AF75-0BA6D367D5C5}" type="slidenum">
              <a:rPr lang="en-US" smtClean="0"/>
              <a:t>33</a:t>
            </a:fld>
            <a:endParaRPr lang="en-US"/>
          </a:p>
        </p:txBody>
      </p:sp>
    </p:spTree>
    <p:extLst>
      <p:ext uri="{BB962C8B-B14F-4D97-AF65-F5344CB8AC3E}">
        <p14:creationId xmlns:p14="http://schemas.microsoft.com/office/powerpoint/2010/main" val="403616556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r>
              <a:rPr lang="en-US"/>
              <a:t>Presented by Progressive Women's Leadership</a:t>
            </a:r>
          </a:p>
        </p:txBody>
      </p:sp>
      <p:sp>
        <p:nvSpPr>
          <p:cNvPr id="5" name="Slide Number Placeholder 4"/>
          <p:cNvSpPr>
            <a:spLocks noGrp="1"/>
          </p:cNvSpPr>
          <p:nvPr>
            <p:ph type="sldNum" sz="quarter" idx="5"/>
          </p:nvPr>
        </p:nvSpPr>
        <p:spPr/>
        <p:txBody>
          <a:bodyPr/>
          <a:lstStyle/>
          <a:p>
            <a:fld id="{C7BB8417-7285-4B24-AF75-0BA6D367D5C5}" type="slidenum">
              <a:rPr lang="en-US" smtClean="0"/>
              <a:t>34</a:t>
            </a:fld>
            <a:endParaRPr lang="en-US"/>
          </a:p>
        </p:txBody>
      </p:sp>
    </p:spTree>
    <p:extLst>
      <p:ext uri="{BB962C8B-B14F-4D97-AF65-F5344CB8AC3E}">
        <p14:creationId xmlns:p14="http://schemas.microsoft.com/office/powerpoint/2010/main" val="137740693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r>
              <a:rPr lang="en-US"/>
              <a:t>Presented by Progressive Women's Leadership</a:t>
            </a:r>
          </a:p>
        </p:txBody>
      </p:sp>
      <p:sp>
        <p:nvSpPr>
          <p:cNvPr id="5" name="Slide Number Placeholder 4"/>
          <p:cNvSpPr>
            <a:spLocks noGrp="1"/>
          </p:cNvSpPr>
          <p:nvPr>
            <p:ph type="sldNum" sz="quarter" idx="5"/>
          </p:nvPr>
        </p:nvSpPr>
        <p:spPr/>
        <p:txBody>
          <a:bodyPr/>
          <a:lstStyle/>
          <a:p>
            <a:fld id="{C7BB8417-7285-4B24-AF75-0BA6D367D5C5}" type="slidenum">
              <a:rPr lang="en-US" smtClean="0"/>
              <a:t>35</a:t>
            </a:fld>
            <a:endParaRPr lang="en-US"/>
          </a:p>
        </p:txBody>
      </p:sp>
    </p:spTree>
    <p:extLst>
      <p:ext uri="{BB962C8B-B14F-4D97-AF65-F5344CB8AC3E}">
        <p14:creationId xmlns:p14="http://schemas.microsoft.com/office/powerpoint/2010/main" val="140344003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r>
              <a:rPr lang="en-US"/>
              <a:t>Presented by Progressive Women's Leadership</a:t>
            </a:r>
          </a:p>
        </p:txBody>
      </p:sp>
      <p:sp>
        <p:nvSpPr>
          <p:cNvPr id="5" name="Slide Number Placeholder 4"/>
          <p:cNvSpPr>
            <a:spLocks noGrp="1"/>
          </p:cNvSpPr>
          <p:nvPr>
            <p:ph type="sldNum" sz="quarter" idx="5"/>
          </p:nvPr>
        </p:nvSpPr>
        <p:spPr/>
        <p:txBody>
          <a:bodyPr/>
          <a:lstStyle/>
          <a:p>
            <a:fld id="{C7BB8417-7285-4B24-AF75-0BA6D367D5C5}" type="slidenum">
              <a:rPr lang="en-US" smtClean="0"/>
              <a:t>36</a:t>
            </a:fld>
            <a:endParaRPr lang="en-US"/>
          </a:p>
        </p:txBody>
      </p:sp>
    </p:spTree>
    <p:extLst>
      <p:ext uri="{BB962C8B-B14F-4D97-AF65-F5344CB8AC3E}">
        <p14:creationId xmlns:p14="http://schemas.microsoft.com/office/powerpoint/2010/main" val="78710589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a:t>Presented by Progressive Women's Leadership</a:t>
            </a:r>
          </a:p>
        </p:txBody>
      </p:sp>
      <p:sp>
        <p:nvSpPr>
          <p:cNvPr id="5" name="Slide Number Placeholder 4"/>
          <p:cNvSpPr>
            <a:spLocks noGrp="1"/>
          </p:cNvSpPr>
          <p:nvPr>
            <p:ph type="sldNum" sz="quarter" idx="5"/>
          </p:nvPr>
        </p:nvSpPr>
        <p:spPr/>
        <p:txBody>
          <a:bodyPr/>
          <a:lstStyle/>
          <a:p>
            <a:fld id="{C7BB8417-7285-4B24-AF75-0BA6D367D5C5}" type="slidenum">
              <a:rPr lang="en-US" smtClean="0"/>
              <a:t>37</a:t>
            </a:fld>
            <a:endParaRPr lang="en-US"/>
          </a:p>
        </p:txBody>
      </p:sp>
    </p:spTree>
    <p:extLst>
      <p:ext uri="{BB962C8B-B14F-4D97-AF65-F5344CB8AC3E}">
        <p14:creationId xmlns:p14="http://schemas.microsoft.com/office/powerpoint/2010/main" val="371867708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r>
              <a:rPr lang="en-US"/>
              <a:t>Presented by Progressive Women's Leadership</a:t>
            </a:r>
          </a:p>
        </p:txBody>
      </p:sp>
      <p:sp>
        <p:nvSpPr>
          <p:cNvPr id="5" name="Slide Number Placeholder 4"/>
          <p:cNvSpPr>
            <a:spLocks noGrp="1"/>
          </p:cNvSpPr>
          <p:nvPr>
            <p:ph type="sldNum" sz="quarter" idx="5"/>
          </p:nvPr>
        </p:nvSpPr>
        <p:spPr/>
        <p:txBody>
          <a:bodyPr/>
          <a:lstStyle/>
          <a:p>
            <a:fld id="{C7BB8417-7285-4B24-AF75-0BA6D367D5C5}" type="slidenum">
              <a:rPr lang="en-US" smtClean="0"/>
              <a:t>38</a:t>
            </a:fld>
            <a:endParaRPr lang="en-US"/>
          </a:p>
        </p:txBody>
      </p:sp>
    </p:spTree>
    <p:extLst>
      <p:ext uri="{BB962C8B-B14F-4D97-AF65-F5344CB8AC3E}">
        <p14:creationId xmlns:p14="http://schemas.microsoft.com/office/powerpoint/2010/main" val="413404378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r>
              <a:rPr lang="en-US"/>
              <a:t>Presented by Progressive Women's Leadership</a:t>
            </a:r>
          </a:p>
        </p:txBody>
      </p:sp>
      <p:sp>
        <p:nvSpPr>
          <p:cNvPr id="5" name="Slide Number Placeholder 4"/>
          <p:cNvSpPr>
            <a:spLocks noGrp="1"/>
          </p:cNvSpPr>
          <p:nvPr>
            <p:ph type="sldNum" sz="quarter" idx="5"/>
          </p:nvPr>
        </p:nvSpPr>
        <p:spPr/>
        <p:txBody>
          <a:bodyPr/>
          <a:lstStyle/>
          <a:p>
            <a:fld id="{C7BB8417-7285-4B24-AF75-0BA6D367D5C5}" type="slidenum">
              <a:rPr lang="en-US" smtClean="0"/>
              <a:t>39</a:t>
            </a:fld>
            <a:endParaRPr lang="en-US"/>
          </a:p>
        </p:txBody>
      </p:sp>
    </p:spTree>
    <p:extLst>
      <p:ext uri="{BB962C8B-B14F-4D97-AF65-F5344CB8AC3E}">
        <p14:creationId xmlns:p14="http://schemas.microsoft.com/office/powerpoint/2010/main" val="42863581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r>
              <a:rPr lang="en-US"/>
              <a:t>Presented by Progressive Women's Leadership</a:t>
            </a:r>
          </a:p>
        </p:txBody>
      </p:sp>
      <p:sp>
        <p:nvSpPr>
          <p:cNvPr id="5" name="Slide Number Placeholder 4"/>
          <p:cNvSpPr>
            <a:spLocks noGrp="1"/>
          </p:cNvSpPr>
          <p:nvPr>
            <p:ph type="sldNum" sz="quarter" idx="5"/>
          </p:nvPr>
        </p:nvSpPr>
        <p:spPr/>
        <p:txBody>
          <a:bodyPr/>
          <a:lstStyle/>
          <a:p>
            <a:fld id="{C7BB8417-7285-4B24-AF75-0BA6D367D5C5}" type="slidenum">
              <a:rPr lang="en-US" smtClean="0"/>
              <a:t>4</a:t>
            </a:fld>
            <a:endParaRPr lang="en-US"/>
          </a:p>
        </p:txBody>
      </p:sp>
    </p:spTree>
    <p:extLst>
      <p:ext uri="{BB962C8B-B14F-4D97-AF65-F5344CB8AC3E}">
        <p14:creationId xmlns:p14="http://schemas.microsoft.com/office/powerpoint/2010/main" val="93484491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a:t>Presented by Progressive Women's Leadership</a:t>
            </a:r>
          </a:p>
        </p:txBody>
      </p:sp>
      <p:sp>
        <p:nvSpPr>
          <p:cNvPr id="5" name="Slide Number Placeholder 4"/>
          <p:cNvSpPr>
            <a:spLocks noGrp="1"/>
          </p:cNvSpPr>
          <p:nvPr>
            <p:ph type="sldNum" sz="quarter" idx="5"/>
          </p:nvPr>
        </p:nvSpPr>
        <p:spPr/>
        <p:txBody>
          <a:bodyPr/>
          <a:lstStyle/>
          <a:p>
            <a:fld id="{C7BB8417-7285-4B24-AF75-0BA6D367D5C5}" type="slidenum">
              <a:rPr lang="en-US" smtClean="0"/>
              <a:t>40</a:t>
            </a:fld>
            <a:endParaRPr lang="en-US"/>
          </a:p>
        </p:txBody>
      </p:sp>
    </p:spTree>
    <p:extLst>
      <p:ext uri="{BB962C8B-B14F-4D97-AF65-F5344CB8AC3E}">
        <p14:creationId xmlns:p14="http://schemas.microsoft.com/office/powerpoint/2010/main" val="293922444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r>
              <a:rPr lang="en-US"/>
              <a:t>Presented by Progressive Women's Leadership</a:t>
            </a:r>
          </a:p>
        </p:txBody>
      </p:sp>
      <p:sp>
        <p:nvSpPr>
          <p:cNvPr id="5" name="Slide Number Placeholder 4"/>
          <p:cNvSpPr>
            <a:spLocks noGrp="1"/>
          </p:cNvSpPr>
          <p:nvPr>
            <p:ph type="sldNum" sz="quarter" idx="5"/>
          </p:nvPr>
        </p:nvSpPr>
        <p:spPr/>
        <p:txBody>
          <a:bodyPr/>
          <a:lstStyle/>
          <a:p>
            <a:fld id="{C7BB8417-7285-4B24-AF75-0BA6D367D5C5}" type="slidenum">
              <a:rPr lang="en-US" smtClean="0"/>
              <a:t>41</a:t>
            </a:fld>
            <a:endParaRPr lang="en-US"/>
          </a:p>
        </p:txBody>
      </p:sp>
    </p:spTree>
    <p:extLst>
      <p:ext uri="{BB962C8B-B14F-4D97-AF65-F5344CB8AC3E}">
        <p14:creationId xmlns:p14="http://schemas.microsoft.com/office/powerpoint/2010/main" val="255526087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a:t>Presented by Progressive Women's Leadership</a:t>
            </a:r>
          </a:p>
        </p:txBody>
      </p:sp>
      <p:sp>
        <p:nvSpPr>
          <p:cNvPr id="5" name="Slide Number Placeholder 4"/>
          <p:cNvSpPr>
            <a:spLocks noGrp="1"/>
          </p:cNvSpPr>
          <p:nvPr>
            <p:ph type="sldNum" sz="quarter" idx="5"/>
          </p:nvPr>
        </p:nvSpPr>
        <p:spPr/>
        <p:txBody>
          <a:bodyPr/>
          <a:lstStyle/>
          <a:p>
            <a:fld id="{C7BB8417-7285-4B24-AF75-0BA6D367D5C5}" type="slidenum">
              <a:rPr lang="en-US" smtClean="0"/>
              <a:t>42</a:t>
            </a:fld>
            <a:endParaRPr lang="en-US"/>
          </a:p>
        </p:txBody>
      </p:sp>
    </p:spTree>
    <p:extLst>
      <p:ext uri="{BB962C8B-B14F-4D97-AF65-F5344CB8AC3E}">
        <p14:creationId xmlns:p14="http://schemas.microsoft.com/office/powerpoint/2010/main" val="302805487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a:t>Presented by Progressive Women's Leadership</a:t>
            </a:r>
          </a:p>
        </p:txBody>
      </p:sp>
      <p:sp>
        <p:nvSpPr>
          <p:cNvPr id="5" name="Slide Number Placeholder 4"/>
          <p:cNvSpPr>
            <a:spLocks noGrp="1"/>
          </p:cNvSpPr>
          <p:nvPr>
            <p:ph type="sldNum" sz="quarter" idx="5"/>
          </p:nvPr>
        </p:nvSpPr>
        <p:spPr/>
        <p:txBody>
          <a:bodyPr/>
          <a:lstStyle/>
          <a:p>
            <a:fld id="{C7BB8417-7285-4B24-AF75-0BA6D367D5C5}" type="slidenum">
              <a:rPr lang="en-US" smtClean="0"/>
              <a:t>43</a:t>
            </a:fld>
            <a:endParaRPr lang="en-US"/>
          </a:p>
        </p:txBody>
      </p:sp>
    </p:spTree>
    <p:extLst>
      <p:ext uri="{BB962C8B-B14F-4D97-AF65-F5344CB8AC3E}">
        <p14:creationId xmlns:p14="http://schemas.microsoft.com/office/powerpoint/2010/main" val="88280950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r>
              <a:rPr lang="en-US"/>
              <a:t>Presented by Progressive Women's Leadership</a:t>
            </a:r>
          </a:p>
        </p:txBody>
      </p:sp>
      <p:sp>
        <p:nvSpPr>
          <p:cNvPr id="5" name="Slide Number Placeholder 4"/>
          <p:cNvSpPr>
            <a:spLocks noGrp="1"/>
          </p:cNvSpPr>
          <p:nvPr>
            <p:ph type="sldNum" sz="quarter" idx="5"/>
          </p:nvPr>
        </p:nvSpPr>
        <p:spPr/>
        <p:txBody>
          <a:bodyPr/>
          <a:lstStyle/>
          <a:p>
            <a:fld id="{C7BB8417-7285-4B24-AF75-0BA6D367D5C5}" type="slidenum">
              <a:rPr lang="en-US" smtClean="0"/>
              <a:t>44</a:t>
            </a:fld>
            <a:endParaRPr lang="en-US"/>
          </a:p>
        </p:txBody>
      </p:sp>
    </p:spTree>
    <p:extLst>
      <p:ext uri="{BB962C8B-B14F-4D97-AF65-F5344CB8AC3E}">
        <p14:creationId xmlns:p14="http://schemas.microsoft.com/office/powerpoint/2010/main" val="142300462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r>
              <a:rPr lang="en-US"/>
              <a:t>Presented by Progressive Women's Leadership</a:t>
            </a:r>
          </a:p>
        </p:txBody>
      </p:sp>
      <p:sp>
        <p:nvSpPr>
          <p:cNvPr id="5" name="Slide Number Placeholder 4"/>
          <p:cNvSpPr>
            <a:spLocks noGrp="1"/>
          </p:cNvSpPr>
          <p:nvPr>
            <p:ph type="sldNum" sz="quarter" idx="5"/>
          </p:nvPr>
        </p:nvSpPr>
        <p:spPr/>
        <p:txBody>
          <a:bodyPr/>
          <a:lstStyle/>
          <a:p>
            <a:fld id="{C7BB8417-7285-4B24-AF75-0BA6D367D5C5}" type="slidenum">
              <a:rPr lang="en-US" smtClean="0"/>
              <a:t>45</a:t>
            </a:fld>
            <a:endParaRPr lang="en-US"/>
          </a:p>
        </p:txBody>
      </p:sp>
    </p:spTree>
    <p:extLst>
      <p:ext uri="{BB962C8B-B14F-4D97-AF65-F5344CB8AC3E}">
        <p14:creationId xmlns:p14="http://schemas.microsoft.com/office/powerpoint/2010/main" val="262493931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r>
              <a:rPr lang="en-US"/>
              <a:t>Presented by Progressive Women's Leadership</a:t>
            </a:r>
          </a:p>
        </p:txBody>
      </p:sp>
      <p:sp>
        <p:nvSpPr>
          <p:cNvPr id="5" name="Slide Number Placeholder 4"/>
          <p:cNvSpPr>
            <a:spLocks noGrp="1"/>
          </p:cNvSpPr>
          <p:nvPr>
            <p:ph type="sldNum" sz="quarter" idx="5"/>
          </p:nvPr>
        </p:nvSpPr>
        <p:spPr/>
        <p:txBody>
          <a:bodyPr/>
          <a:lstStyle/>
          <a:p>
            <a:fld id="{C7BB8417-7285-4B24-AF75-0BA6D367D5C5}" type="slidenum">
              <a:rPr lang="en-US" smtClean="0"/>
              <a:t>46</a:t>
            </a:fld>
            <a:endParaRPr lang="en-US"/>
          </a:p>
        </p:txBody>
      </p:sp>
    </p:spTree>
    <p:extLst>
      <p:ext uri="{BB962C8B-B14F-4D97-AF65-F5344CB8AC3E}">
        <p14:creationId xmlns:p14="http://schemas.microsoft.com/office/powerpoint/2010/main" val="328986292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a:t>Presented by Progressive Women's Leadership</a:t>
            </a:r>
          </a:p>
        </p:txBody>
      </p:sp>
      <p:sp>
        <p:nvSpPr>
          <p:cNvPr id="5" name="Slide Number Placeholder 4"/>
          <p:cNvSpPr>
            <a:spLocks noGrp="1"/>
          </p:cNvSpPr>
          <p:nvPr>
            <p:ph type="sldNum" sz="quarter" idx="5"/>
          </p:nvPr>
        </p:nvSpPr>
        <p:spPr/>
        <p:txBody>
          <a:bodyPr/>
          <a:lstStyle/>
          <a:p>
            <a:fld id="{C7BB8417-7285-4B24-AF75-0BA6D367D5C5}" type="slidenum">
              <a:rPr lang="en-US" smtClean="0"/>
              <a:t>47</a:t>
            </a:fld>
            <a:endParaRPr lang="en-US"/>
          </a:p>
        </p:txBody>
      </p:sp>
    </p:spTree>
    <p:extLst>
      <p:ext uri="{BB962C8B-B14F-4D97-AF65-F5344CB8AC3E}">
        <p14:creationId xmlns:p14="http://schemas.microsoft.com/office/powerpoint/2010/main" val="358950368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Footer Placeholder 3"/>
          <p:cNvSpPr>
            <a:spLocks noGrp="1"/>
          </p:cNvSpPr>
          <p:nvPr>
            <p:ph type="ftr" sz="quarter" idx="4"/>
          </p:nvPr>
        </p:nvSpPr>
        <p:spPr/>
        <p:txBody>
          <a:bodyPr/>
          <a:lstStyle/>
          <a:p>
            <a:r>
              <a:rPr lang="en-US"/>
              <a:t>Presented by Progressive Women's Leadership</a:t>
            </a:r>
          </a:p>
        </p:txBody>
      </p:sp>
      <p:sp>
        <p:nvSpPr>
          <p:cNvPr id="5" name="Slide Number Placeholder 4"/>
          <p:cNvSpPr>
            <a:spLocks noGrp="1"/>
          </p:cNvSpPr>
          <p:nvPr>
            <p:ph type="sldNum" sz="quarter" idx="5"/>
          </p:nvPr>
        </p:nvSpPr>
        <p:spPr/>
        <p:txBody>
          <a:bodyPr/>
          <a:lstStyle/>
          <a:p>
            <a:fld id="{C7BB8417-7285-4B24-AF75-0BA6D367D5C5}" type="slidenum">
              <a:rPr lang="en-US" smtClean="0"/>
              <a:t>48</a:t>
            </a:fld>
            <a:endParaRPr lang="en-US"/>
          </a:p>
        </p:txBody>
      </p:sp>
    </p:spTree>
    <p:extLst>
      <p:ext uri="{BB962C8B-B14F-4D97-AF65-F5344CB8AC3E}">
        <p14:creationId xmlns:p14="http://schemas.microsoft.com/office/powerpoint/2010/main" val="320448594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r>
              <a:rPr lang="en-US"/>
              <a:t>Presented by Progressive Women's Leadership</a:t>
            </a:r>
          </a:p>
        </p:txBody>
      </p:sp>
      <p:sp>
        <p:nvSpPr>
          <p:cNvPr id="5" name="Slide Number Placeholder 4"/>
          <p:cNvSpPr>
            <a:spLocks noGrp="1"/>
          </p:cNvSpPr>
          <p:nvPr>
            <p:ph type="sldNum" sz="quarter" idx="5"/>
          </p:nvPr>
        </p:nvSpPr>
        <p:spPr/>
        <p:txBody>
          <a:bodyPr/>
          <a:lstStyle/>
          <a:p>
            <a:fld id="{C7BB8417-7285-4B24-AF75-0BA6D367D5C5}" type="slidenum">
              <a:rPr lang="en-US" smtClean="0"/>
              <a:t>49</a:t>
            </a:fld>
            <a:endParaRPr lang="en-US"/>
          </a:p>
        </p:txBody>
      </p:sp>
    </p:spTree>
    <p:extLst>
      <p:ext uri="{BB962C8B-B14F-4D97-AF65-F5344CB8AC3E}">
        <p14:creationId xmlns:p14="http://schemas.microsoft.com/office/powerpoint/2010/main" val="17089248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r>
              <a:rPr lang="en-US"/>
              <a:t>Presented by Progressive Women's Leadership</a:t>
            </a:r>
          </a:p>
        </p:txBody>
      </p:sp>
      <p:sp>
        <p:nvSpPr>
          <p:cNvPr id="5" name="Slide Number Placeholder 4"/>
          <p:cNvSpPr>
            <a:spLocks noGrp="1"/>
          </p:cNvSpPr>
          <p:nvPr>
            <p:ph type="sldNum" sz="quarter" idx="5"/>
          </p:nvPr>
        </p:nvSpPr>
        <p:spPr/>
        <p:txBody>
          <a:bodyPr/>
          <a:lstStyle/>
          <a:p>
            <a:fld id="{C7BB8417-7285-4B24-AF75-0BA6D367D5C5}" type="slidenum">
              <a:rPr lang="en-US" smtClean="0"/>
              <a:t>5</a:t>
            </a:fld>
            <a:endParaRPr lang="en-US"/>
          </a:p>
        </p:txBody>
      </p:sp>
    </p:spTree>
    <p:extLst>
      <p:ext uri="{BB962C8B-B14F-4D97-AF65-F5344CB8AC3E}">
        <p14:creationId xmlns:p14="http://schemas.microsoft.com/office/powerpoint/2010/main" val="280704770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r>
              <a:rPr lang="en-US"/>
              <a:t>Presented by Progressive Women's Leadership</a:t>
            </a:r>
          </a:p>
        </p:txBody>
      </p:sp>
      <p:sp>
        <p:nvSpPr>
          <p:cNvPr id="5" name="Slide Number Placeholder 4"/>
          <p:cNvSpPr>
            <a:spLocks noGrp="1"/>
          </p:cNvSpPr>
          <p:nvPr>
            <p:ph type="sldNum" sz="quarter" idx="5"/>
          </p:nvPr>
        </p:nvSpPr>
        <p:spPr/>
        <p:txBody>
          <a:bodyPr/>
          <a:lstStyle/>
          <a:p>
            <a:fld id="{C7BB8417-7285-4B24-AF75-0BA6D367D5C5}" type="slidenum">
              <a:rPr lang="en-US" smtClean="0"/>
              <a:t>50</a:t>
            </a:fld>
            <a:endParaRPr lang="en-US"/>
          </a:p>
        </p:txBody>
      </p:sp>
    </p:spTree>
    <p:extLst>
      <p:ext uri="{BB962C8B-B14F-4D97-AF65-F5344CB8AC3E}">
        <p14:creationId xmlns:p14="http://schemas.microsoft.com/office/powerpoint/2010/main" val="259981606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95007" y="4445257"/>
            <a:ext cx="5560060" cy="3636705"/>
          </a:xfrm>
        </p:spPr>
        <p:txBody>
          <a:bodyPr/>
          <a:lstStyle/>
          <a:p>
            <a:endParaRPr lang="en-US" dirty="0"/>
          </a:p>
        </p:txBody>
      </p:sp>
      <p:sp>
        <p:nvSpPr>
          <p:cNvPr id="4" name="Footer Placeholder 3"/>
          <p:cNvSpPr>
            <a:spLocks noGrp="1"/>
          </p:cNvSpPr>
          <p:nvPr>
            <p:ph type="ftr" sz="quarter" idx="4"/>
          </p:nvPr>
        </p:nvSpPr>
        <p:spPr/>
        <p:txBody>
          <a:bodyPr/>
          <a:lstStyle/>
          <a:p>
            <a:r>
              <a:rPr lang="en-US"/>
              <a:t>Presented by Progressive Women's Leadership</a:t>
            </a:r>
          </a:p>
        </p:txBody>
      </p:sp>
      <p:sp>
        <p:nvSpPr>
          <p:cNvPr id="5" name="Slide Number Placeholder 4"/>
          <p:cNvSpPr>
            <a:spLocks noGrp="1"/>
          </p:cNvSpPr>
          <p:nvPr>
            <p:ph type="sldNum" sz="quarter" idx="5"/>
          </p:nvPr>
        </p:nvSpPr>
        <p:spPr/>
        <p:txBody>
          <a:bodyPr/>
          <a:lstStyle/>
          <a:p>
            <a:fld id="{C7BB8417-7285-4B24-AF75-0BA6D367D5C5}" type="slidenum">
              <a:rPr lang="en-US" smtClean="0"/>
              <a:t>51</a:t>
            </a:fld>
            <a:endParaRPr lang="en-US"/>
          </a:p>
        </p:txBody>
      </p:sp>
    </p:spTree>
    <p:extLst>
      <p:ext uri="{BB962C8B-B14F-4D97-AF65-F5344CB8AC3E}">
        <p14:creationId xmlns:p14="http://schemas.microsoft.com/office/powerpoint/2010/main" val="197182578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r>
              <a:rPr lang="en-US"/>
              <a:t>Presented by Progressive Women's Leadership</a:t>
            </a:r>
          </a:p>
        </p:txBody>
      </p:sp>
      <p:sp>
        <p:nvSpPr>
          <p:cNvPr id="5" name="Slide Number Placeholder 4"/>
          <p:cNvSpPr>
            <a:spLocks noGrp="1"/>
          </p:cNvSpPr>
          <p:nvPr>
            <p:ph type="sldNum" sz="quarter" idx="5"/>
          </p:nvPr>
        </p:nvSpPr>
        <p:spPr/>
        <p:txBody>
          <a:bodyPr/>
          <a:lstStyle/>
          <a:p>
            <a:fld id="{C7BB8417-7285-4B24-AF75-0BA6D367D5C5}" type="slidenum">
              <a:rPr lang="en-US" smtClean="0"/>
              <a:t>52</a:t>
            </a:fld>
            <a:endParaRPr lang="en-US"/>
          </a:p>
        </p:txBody>
      </p:sp>
    </p:spTree>
    <p:extLst>
      <p:ext uri="{BB962C8B-B14F-4D97-AF65-F5344CB8AC3E}">
        <p14:creationId xmlns:p14="http://schemas.microsoft.com/office/powerpoint/2010/main" val="22486578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r>
              <a:rPr lang="en-US"/>
              <a:t>Presented by Progressive Women's Leadership</a:t>
            </a:r>
          </a:p>
        </p:txBody>
      </p:sp>
      <p:sp>
        <p:nvSpPr>
          <p:cNvPr id="5" name="Slide Number Placeholder 4"/>
          <p:cNvSpPr>
            <a:spLocks noGrp="1"/>
          </p:cNvSpPr>
          <p:nvPr>
            <p:ph type="sldNum" sz="quarter" idx="5"/>
          </p:nvPr>
        </p:nvSpPr>
        <p:spPr/>
        <p:txBody>
          <a:bodyPr/>
          <a:lstStyle/>
          <a:p>
            <a:fld id="{C7BB8417-7285-4B24-AF75-0BA6D367D5C5}" type="slidenum">
              <a:rPr lang="en-US" smtClean="0"/>
              <a:t>53</a:t>
            </a:fld>
            <a:endParaRPr lang="en-US"/>
          </a:p>
        </p:txBody>
      </p:sp>
    </p:spTree>
    <p:extLst>
      <p:ext uri="{BB962C8B-B14F-4D97-AF65-F5344CB8AC3E}">
        <p14:creationId xmlns:p14="http://schemas.microsoft.com/office/powerpoint/2010/main" val="39172426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r>
              <a:rPr lang="en-US"/>
              <a:t>Presented by Progressive Women's Leadership</a:t>
            </a:r>
          </a:p>
        </p:txBody>
      </p:sp>
      <p:sp>
        <p:nvSpPr>
          <p:cNvPr id="5" name="Slide Number Placeholder 4"/>
          <p:cNvSpPr>
            <a:spLocks noGrp="1"/>
          </p:cNvSpPr>
          <p:nvPr>
            <p:ph type="sldNum" sz="quarter" idx="5"/>
          </p:nvPr>
        </p:nvSpPr>
        <p:spPr/>
        <p:txBody>
          <a:bodyPr/>
          <a:lstStyle/>
          <a:p>
            <a:fld id="{C7BB8417-7285-4B24-AF75-0BA6D367D5C5}" type="slidenum">
              <a:rPr lang="en-US" smtClean="0"/>
              <a:t>54</a:t>
            </a:fld>
            <a:endParaRPr lang="en-US"/>
          </a:p>
        </p:txBody>
      </p:sp>
    </p:spTree>
    <p:extLst>
      <p:ext uri="{BB962C8B-B14F-4D97-AF65-F5344CB8AC3E}">
        <p14:creationId xmlns:p14="http://schemas.microsoft.com/office/powerpoint/2010/main" val="271895403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r>
              <a:rPr lang="en-US"/>
              <a:t>Presented by Progressive Women's Leadership</a:t>
            </a:r>
          </a:p>
        </p:txBody>
      </p:sp>
      <p:sp>
        <p:nvSpPr>
          <p:cNvPr id="5" name="Slide Number Placeholder 4"/>
          <p:cNvSpPr>
            <a:spLocks noGrp="1"/>
          </p:cNvSpPr>
          <p:nvPr>
            <p:ph type="sldNum" sz="quarter" idx="5"/>
          </p:nvPr>
        </p:nvSpPr>
        <p:spPr/>
        <p:txBody>
          <a:bodyPr/>
          <a:lstStyle/>
          <a:p>
            <a:fld id="{C7BB8417-7285-4B24-AF75-0BA6D367D5C5}" type="slidenum">
              <a:rPr lang="en-US" smtClean="0"/>
              <a:t>55</a:t>
            </a:fld>
            <a:endParaRPr lang="en-US"/>
          </a:p>
        </p:txBody>
      </p:sp>
    </p:spTree>
    <p:extLst>
      <p:ext uri="{BB962C8B-B14F-4D97-AF65-F5344CB8AC3E}">
        <p14:creationId xmlns:p14="http://schemas.microsoft.com/office/powerpoint/2010/main" val="1922044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r>
              <a:rPr lang="en-US"/>
              <a:t>Presented by Progressive Women's Leadership</a:t>
            </a:r>
          </a:p>
        </p:txBody>
      </p:sp>
      <p:sp>
        <p:nvSpPr>
          <p:cNvPr id="5" name="Slide Number Placeholder 4"/>
          <p:cNvSpPr>
            <a:spLocks noGrp="1"/>
          </p:cNvSpPr>
          <p:nvPr>
            <p:ph type="sldNum" sz="quarter" idx="5"/>
          </p:nvPr>
        </p:nvSpPr>
        <p:spPr/>
        <p:txBody>
          <a:bodyPr/>
          <a:lstStyle/>
          <a:p>
            <a:fld id="{C7BB8417-7285-4B24-AF75-0BA6D367D5C5}" type="slidenum">
              <a:rPr lang="en-US" smtClean="0"/>
              <a:t>6</a:t>
            </a:fld>
            <a:endParaRPr lang="en-US"/>
          </a:p>
        </p:txBody>
      </p:sp>
    </p:spTree>
    <p:extLst>
      <p:ext uri="{BB962C8B-B14F-4D97-AF65-F5344CB8AC3E}">
        <p14:creationId xmlns:p14="http://schemas.microsoft.com/office/powerpoint/2010/main" val="39556699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r>
              <a:rPr lang="en-US"/>
              <a:t>Presented by Progressive Women's Leadership</a:t>
            </a:r>
          </a:p>
        </p:txBody>
      </p:sp>
      <p:sp>
        <p:nvSpPr>
          <p:cNvPr id="5" name="Slide Number Placeholder 4"/>
          <p:cNvSpPr>
            <a:spLocks noGrp="1"/>
          </p:cNvSpPr>
          <p:nvPr>
            <p:ph type="sldNum" sz="quarter" idx="5"/>
          </p:nvPr>
        </p:nvSpPr>
        <p:spPr/>
        <p:txBody>
          <a:bodyPr/>
          <a:lstStyle/>
          <a:p>
            <a:fld id="{C7BB8417-7285-4B24-AF75-0BA6D367D5C5}" type="slidenum">
              <a:rPr lang="en-US" smtClean="0"/>
              <a:t>7</a:t>
            </a:fld>
            <a:endParaRPr lang="en-US"/>
          </a:p>
        </p:txBody>
      </p:sp>
    </p:spTree>
    <p:extLst>
      <p:ext uri="{BB962C8B-B14F-4D97-AF65-F5344CB8AC3E}">
        <p14:creationId xmlns:p14="http://schemas.microsoft.com/office/powerpoint/2010/main" val="12204820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r>
              <a:rPr lang="en-US"/>
              <a:t>Presented by Progressive Women's Leadership</a:t>
            </a:r>
          </a:p>
        </p:txBody>
      </p:sp>
      <p:sp>
        <p:nvSpPr>
          <p:cNvPr id="5" name="Slide Number Placeholder 4"/>
          <p:cNvSpPr>
            <a:spLocks noGrp="1"/>
          </p:cNvSpPr>
          <p:nvPr>
            <p:ph type="sldNum" sz="quarter" idx="5"/>
          </p:nvPr>
        </p:nvSpPr>
        <p:spPr/>
        <p:txBody>
          <a:bodyPr/>
          <a:lstStyle/>
          <a:p>
            <a:fld id="{C7BB8417-7285-4B24-AF75-0BA6D367D5C5}" type="slidenum">
              <a:rPr lang="en-US" smtClean="0"/>
              <a:t>8</a:t>
            </a:fld>
            <a:endParaRPr lang="en-US"/>
          </a:p>
        </p:txBody>
      </p:sp>
    </p:spTree>
    <p:extLst>
      <p:ext uri="{BB962C8B-B14F-4D97-AF65-F5344CB8AC3E}">
        <p14:creationId xmlns:p14="http://schemas.microsoft.com/office/powerpoint/2010/main" val="7089119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r>
              <a:rPr lang="en-US"/>
              <a:t>Presented by Progressive Women's Leadership</a:t>
            </a:r>
          </a:p>
        </p:txBody>
      </p:sp>
      <p:sp>
        <p:nvSpPr>
          <p:cNvPr id="5" name="Slide Number Placeholder 4"/>
          <p:cNvSpPr>
            <a:spLocks noGrp="1"/>
          </p:cNvSpPr>
          <p:nvPr>
            <p:ph type="sldNum" sz="quarter" idx="5"/>
          </p:nvPr>
        </p:nvSpPr>
        <p:spPr/>
        <p:txBody>
          <a:bodyPr/>
          <a:lstStyle/>
          <a:p>
            <a:fld id="{C7BB8417-7285-4B24-AF75-0BA6D367D5C5}" type="slidenum">
              <a:rPr lang="en-US" smtClean="0"/>
              <a:t>9</a:t>
            </a:fld>
            <a:endParaRPr lang="en-US"/>
          </a:p>
        </p:txBody>
      </p:sp>
    </p:spTree>
    <p:extLst>
      <p:ext uri="{BB962C8B-B14F-4D97-AF65-F5344CB8AC3E}">
        <p14:creationId xmlns:p14="http://schemas.microsoft.com/office/powerpoint/2010/main" val="117047412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32B895F-1BF5-47B5-8408-EC4B7B3868E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TextBox 7">
            <a:extLst>
              <a:ext uri="{FF2B5EF4-FFF2-40B4-BE49-F238E27FC236}">
                <a16:creationId xmlns:a16="http://schemas.microsoft.com/office/drawing/2014/main" id="{610D1EE8-FC57-4634-A061-9FD6483CA6E3}"/>
              </a:ext>
            </a:extLst>
          </p:cNvPr>
          <p:cNvSpPr txBox="1"/>
          <p:nvPr userDrawn="1"/>
        </p:nvSpPr>
        <p:spPr>
          <a:xfrm>
            <a:off x="4114800" y="2809702"/>
            <a:ext cx="914400" cy="914400"/>
          </a:xfrm>
          <a:prstGeom prst="rect">
            <a:avLst/>
          </a:prstGeom>
          <a:noFill/>
        </p:spPr>
        <p:txBody>
          <a:bodyPr wrap="square" rtlCol="0">
            <a:spAutoFit/>
          </a:bodyPr>
          <a:lstStyle/>
          <a:p>
            <a:endParaRPr lang="en-US" dirty="0"/>
          </a:p>
        </p:txBody>
      </p:sp>
      <p:sp>
        <p:nvSpPr>
          <p:cNvPr id="9" name="TextBox 8">
            <a:extLst>
              <a:ext uri="{FF2B5EF4-FFF2-40B4-BE49-F238E27FC236}">
                <a16:creationId xmlns:a16="http://schemas.microsoft.com/office/drawing/2014/main" id="{7E2324A5-4475-4AA4-AC86-EA3D38B93F37}"/>
              </a:ext>
            </a:extLst>
          </p:cNvPr>
          <p:cNvSpPr txBox="1"/>
          <p:nvPr userDrawn="1"/>
        </p:nvSpPr>
        <p:spPr>
          <a:xfrm>
            <a:off x="1708265" y="4079858"/>
            <a:ext cx="5727469" cy="369332"/>
          </a:xfrm>
          <a:prstGeom prst="rect">
            <a:avLst/>
          </a:prstGeom>
          <a:noFill/>
        </p:spPr>
        <p:txBody>
          <a:bodyPr wrap="square" rtlCol="0">
            <a:spAutoFit/>
          </a:bodyPr>
          <a:lstStyle/>
          <a:p>
            <a:endParaRPr lang="en-US" dirty="0"/>
          </a:p>
        </p:txBody>
      </p:sp>
    </p:spTree>
    <p:extLst>
      <p:ext uri="{BB962C8B-B14F-4D97-AF65-F5344CB8AC3E}">
        <p14:creationId xmlns:p14="http://schemas.microsoft.com/office/powerpoint/2010/main" val="40724219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180DF4A-31F1-4647-923F-44E8F9E6FDA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id="{1ABCAB2A-D9FA-41A9-8D8D-28C247DAC416}"/>
              </a:ext>
            </a:extLst>
          </p:cNvPr>
          <p:cNvSpPr>
            <a:spLocks noGrp="1"/>
          </p:cNvSpPr>
          <p:nvPr>
            <p:ph type="title"/>
          </p:nvPr>
        </p:nvSpPr>
        <p:spPr>
          <a:xfrm>
            <a:off x="626833" y="974245"/>
            <a:ext cx="7886700" cy="1325563"/>
          </a:xfrm>
        </p:spPr>
        <p:txBody>
          <a:bodyPr/>
          <a:lstStyle>
            <a:lvl1pPr>
              <a:defRPr b="1">
                <a:latin typeface="+mn-lt"/>
              </a:defRPr>
            </a:lvl1pPr>
          </a:lstStyle>
          <a:p>
            <a:r>
              <a:rPr lang="en-US"/>
              <a:t>Click to edit Master title style</a:t>
            </a:r>
          </a:p>
        </p:txBody>
      </p:sp>
      <p:sp>
        <p:nvSpPr>
          <p:cNvPr id="3" name="Content Placeholder 2">
            <a:extLst>
              <a:ext uri="{FF2B5EF4-FFF2-40B4-BE49-F238E27FC236}">
                <a16:creationId xmlns:a16="http://schemas.microsoft.com/office/drawing/2014/main" id="{2B11315C-951F-4A6B-BC2A-C5F02517870D}"/>
              </a:ext>
            </a:extLst>
          </p:cNvPr>
          <p:cNvSpPr>
            <a:spLocks noGrp="1"/>
          </p:cNvSpPr>
          <p:nvPr>
            <p:ph idx="1"/>
          </p:nvPr>
        </p:nvSpPr>
        <p:spPr>
          <a:xfrm>
            <a:off x="626833" y="2301408"/>
            <a:ext cx="7886700" cy="370966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960EDD3E-B0FB-48F1-B63C-0E0898E101E9}"/>
              </a:ext>
            </a:extLst>
          </p:cNvPr>
          <p:cNvSpPr>
            <a:spLocks noGrp="1"/>
          </p:cNvSpPr>
          <p:nvPr>
            <p:ph type="ftr" sz="quarter" idx="11"/>
          </p:nvPr>
        </p:nvSpPr>
        <p:spPr>
          <a:xfrm>
            <a:off x="2258336" y="6492874"/>
            <a:ext cx="4623694" cy="365125"/>
          </a:xfrm>
        </p:spPr>
        <p:txBody>
          <a:bodyPr/>
          <a:lstStyle>
            <a:lvl1pPr>
              <a:defRPr>
                <a:solidFill>
                  <a:schemeClr val="bg2"/>
                </a:solidFill>
              </a:defRPr>
            </a:lvl1pPr>
          </a:lstStyle>
          <a:p>
            <a:endParaRPr lang="en-US" dirty="0"/>
          </a:p>
        </p:txBody>
      </p:sp>
      <p:sp>
        <p:nvSpPr>
          <p:cNvPr id="6" name="Slide Number Placeholder 5">
            <a:extLst>
              <a:ext uri="{FF2B5EF4-FFF2-40B4-BE49-F238E27FC236}">
                <a16:creationId xmlns:a16="http://schemas.microsoft.com/office/drawing/2014/main" id="{00CA1884-FD6E-49CD-AEB5-6505444EED2E}"/>
              </a:ext>
            </a:extLst>
          </p:cNvPr>
          <p:cNvSpPr>
            <a:spLocks noGrp="1"/>
          </p:cNvSpPr>
          <p:nvPr>
            <p:ph type="sldNum" sz="quarter" idx="12"/>
          </p:nvPr>
        </p:nvSpPr>
        <p:spPr>
          <a:xfrm>
            <a:off x="8581852" y="6494474"/>
            <a:ext cx="462395" cy="365126"/>
          </a:xfrm>
        </p:spPr>
        <p:txBody>
          <a:bodyPr/>
          <a:lstStyle>
            <a:lvl1pPr>
              <a:defRPr b="1">
                <a:solidFill>
                  <a:schemeClr val="bg1"/>
                </a:solidFill>
              </a:defRPr>
            </a:lvl1pPr>
          </a:lstStyle>
          <a:p>
            <a:fld id="{180556A0-B6EB-4F28-B6E9-3DC3D752A6E4}" type="slidenum">
              <a:rPr lang="en-US" smtClean="0"/>
              <a:pPr/>
              <a:t>‹#›</a:t>
            </a:fld>
            <a:endParaRPr lang="en-US" dirty="0"/>
          </a:p>
        </p:txBody>
      </p:sp>
    </p:spTree>
    <p:extLst>
      <p:ext uri="{BB962C8B-B14F-4D97-AF65-F5344CB8AC3E}">
        <p14:creationId xmlns:p14="http://schemas.microsoft.com/office/powerpoint/2010/main" val="42837909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993266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theme" Target="../theme/theme2.xml"/><Relationship Id="rId1"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48285017"/>
      </p:ext>
    </p:extLst>
  </p:cSld>
  <p:clrMap bg1="lt1" tx1="dk1" bg2="lt2" tx2="dk2" accent1="accent1" accent2="accent2" accent3="accent3" accent4="accent4" accent5="accent5" accent6="accent6" hlink="hlink" folHlink="folHlink"/>
  <p:sldLayoutIdLst>
    <p:sldLayoutId id="2147483661" r:id="rId1"/>
    <p:sldLayoutId id="2147483675" r:id="rId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FC37D1C-CD58-4698-A041-90CDBE75DFE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382477982"/>
      </p:ext>
    </p:extLst>
  </p:cSld>
  <p:clrMap bg1="lt1" tx1="dk1" bg2="lt2" tx2="dk2" accent1="accent1" accent2="accent2" accent3="accent3" accent4="accent4" accent5="accent5" accent6="accent6" hlink="hlink" folHlink="folHlink"/>
  <p:sldLayoutIdLst>
    <p:sldLayoutId id="2147483677"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8" Type="http://schemas.openxmlformats.org/officeDocument/2006/relationships/image" Target="../media/image16.png"/><Relationship Id="rId3" Type="http://schemas.microsoft.com/office/2007/relationships/media" Target="../media/media2.mp4"/><Relationship Id="rId7" Type="http://schemas.openxmlformats.org/officeDocument/2006/relationships/image" Target="../media/image1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notesSlide" Target="../notesSlides/notesSlide14.xml"/><Relationship Id="rId5" Type="http://schemas.openxmlformats.org/officeDocument/2006/relationships/slideLayout" Target="../slideLayouts/slideLayout2.xml"/><Relationship Id="rId10" Type="http://schemas.openxmlformats.org/officeDocument/2006/relationships/image" Target="../media/image14.png"/><Relationship Id="rId4" Type="http://schemas.openxmlformats.org/officeDocument/2006/relationships/video" Target="../media/media2.mp4"/><Relationship Id="rId9" Type="http://schemas.openxmlformats.org/officeDocument/2006/relationships/hyperlink" Target="https://www.youtube.com/watch?v=SPmxsRDSmTc"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19.jpeg"/><Relationship Id="rId4" Type="http://schemas.openxmlformats.org/officeDocument/2006/relationships/image" Target="../media/image18.jpe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3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3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5.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6.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2" name="Rectangle 51">
            <a:extLst>
              <a:ext uri="{FF2B5EF4-FFF2-40B4-BE49-F238E27FC236}">
                <a16:creationId xmlns:a16="http://schemas.microsoft.com/office/drawing/2014/main" id="{E9361D0E-0B35-42DA-8779-9780B96F55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6EECC08E-F4F5-429A-B70B-B378AC0B0C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81843" y="0"/>
            <a:ext cx="5562154" cy="685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lumMod val="95000"/>
                </a:prstClr>
              </a:solidFill>
              <a:effectLst/>
              <a:uLnTx/>
              <a:uFillTx/>
              <a:latin typeface="Calibri" panose="020F0502020204030204"/>
              <a:ea typeface="+mn-ea"/>
              <a:cs typeface="+mn-cs"/>
            </a:endParaRPr>
          </a:p>
        </p:txBody>
      </p:sp>
      <p:pic>
        <p:nvPicPr>
          <p:cNvPr id="38" name="Picture 37" descr="Logo&#10;&#10;Description automatically generated with low confidence">
            <a:extLst>
              <a:ext uri="{FF2B5EF4-FFF2-40B4-BE49-F238E27FC236}">
                <a16:creationId xmlns:a16="http://schemas.microsoft.com/office/drawing/2014/main" id="{ECF12E56-9A93-441A-A50B-56F22C534D44}"/>
              </a:ext>
            </a:extLst>
          </p:cNvPr>
          <p:cNvPicPr>
            <a:picLocks noChangeAspect="1"/>
          </p:cNvPicPr>
          <p:nvPr/>
        </p:nvPicPr>
        <p:blipFill rotWithShape="1">
          <a:blip r:embed="rId3">
            <a:extLst>
              <a:ext uri="{28A0092B-C50C-407E-A947-70E740481C1C}">
                <a14:useLocalDpi xmlns:a14="http://schemas.microsoft.com/office/drawing/2010/main" val="0"/>
              </a:ext>
            </a:extLst>
          </a:blip>
          <a:srcRect t="21308" b="19579"/>
          <a:stretch/>
        </p:blipFill>
        <p:spPr>
          <a:xfrm>
            <a:off x="317727" y="2930902"/>
            <a:ext cx="3097184" cy="996193"/>
          </a:xfrm>
          <a:prstGeom prst="rect">
            <a:avLst/>
          </a:prstGeom>
        </p:spPr>
      </p:pic>
      <p:sp>
        <p:nvSpPr>
          <p:cNvPr id="40" name="TextBox 39">
            <a:extLst>
              <a:ext uri="{FF2B5EF4-FFF2-40B4-BE49-F238E27FC236}">
                <a16:creationId xmlns:a16="http://schemas.microsoft.com/office/drawing/2014/main" id="{2E60DA14-8C1A-4367-903A-F8811CCD623A}"/>
              </a:ext>
            </a:extLst>
          </p:cNvPr>
          <p:cNvSpPr txBox="1"/>
          <p:nvPr/>
        </p:nvSpPr>
        <p:spPr>
          <a:xfrm>
            <a:off x="3732638" y="2040609"/>
            <a:ext cx="5293375" cy="2776781"/>
          </a:xfrm>
          <a:prstGeom prst="rect">
            <a:avLst/>
          </a:prstGeom>
        </p:spPr>
        <p:txBody>
          <a:bodyPr vert="horz" lIns="91440" tIns="45720" rIns="91440" bIns="45720" rtlCol="0" anchor="t">
            <a:normAutofit/>
          </a:bodyPr>
          <a:lstStyle/>
          <a:p>
            <a:pPr defTabSz="914400">
              <a:lnSpc>
                <a:spcPct val="90000"/>
              </a:lnSpc>
              <a:spcBef>
                <a:spcPct val="0"/>
              </a:spcBef>
              <a:spcAft>
                <a:spcPts val="600"/>
              </a:spcAft>
            </a:pPr>
            <a:r>
              <a:rPr lang="en-US" sz="5400" b="1" dirty="0">
                <a:effectLst>
                  <a:outerShdw blurRad="38100" dist="38100" dir="2700000" algn="tl">
                    <a:srgbClr val="000000">
                      <a:alpha val="43137"/>
                    </a:srgbClr>
                  </a:outerShdw>
                </a:effectLst>
              </a:rPr>
              <a:t>Cardlytics </a:t>
            </a:r>
          </a:p>
          <a:p>
            <a:pPr defTabSz="914400">
              <a:lnSpc>
                <a:spcPct val="90000"/>
              </a:lnSpc>
              <a:spcBef>
                <a:spcPct val="0"/>
              </a:spcBef>
              <a:spcAft>
                <a:spcPts val="600"/>
              </a:spcAft>
            </a:pPr>
            <a:r>
              <a:rPr lang="en-US" sz="3600" dirty="0">
                <a:effectLst>
                  <a:outerShdw blurRad="38100" dist="38100" dir="2700000" algn="tl">
                    <a:srgbClr val="000000">
                      <a:alpha val="43137"/>
                    </a:srgbClr>
                  </a:outerShdw>
                </a:effectLst>
              </a:rPr>
              <a:t>August Signature Event</a:t>
            </a:r>
          </a:p>
          <a:p>
            <a:pPr defTabSz="914400">
              <a:lnSpc>
                <a:spcPct val="90000"/>
              </a:lnSpc>
              <a:spcBef>
                <a:spcPct val="0"/>
              </a:spcBef>
              <a:spcAft>
                <a:spcPts val="600"/>
              </a:spcAft>
            </a:pPr>
            <a:endParaRPr lang="en-US" sz="2800" dirty="0">
              <a:effectLst>
                <a:outerShdw blurRad="38100" dist="38100" dir="2700000" algn="tl">
                  <a:srgbClr val="000000">
                    <a:alpha val="43137"/>
                  </a:srgbClr>
                </a:outerShdw>
              </a:effectLst>
            </a:endParaRPr>
          </a:p>
          <a:p>
            <a:pPr defTabSz="914400">
              <a:lnSpc>
                <a:spcPct val="90000"/>
              </a:lnSpc>
              <a:spcBef>
                <a:spcPct val="0"/>
              </a:spcBef>
              <a:spcAft>
                <a:spcPts val="600"/>
              </a:spcAft>
            </a:pPr>
            <a:r>
              <a:rPr lang="en-US" sz="2400" dirty="0"/>
              <a:t>Catherine Chu &amp; Nadine Carter</a:t>
            </a:r>
          </a:p>
        </p:txBody>
      </p:sp>
      <p:sp>
        <p:nvSpPr>
          <p:cNvPr id="5" name="Slide Number Placeholder 4">
            <a:extLst>
              <a:ext uri="{FF2B5EF4-FFF2-40B4-BE49-F238E27FC236}">
                <a16:creationId xmlns:a16="http://schemas.microsoft.com/office/drawing/2014/main" id="{C452E23E-E63D-4A26-956F-627DEE6CB5DC}"/>
              </a:ext>
            </a:extLst>
          </p:cNvPr>
          <p:cNvSpPr>
            <a:spLocks noGrp="1"/>
          </p:cNvSpPr>
          <p:nvPr>
            <p:ph type="sldNum" sz="quarter" idx="12"/>
          </p:nvPr>
        </p:nvSpPr>
        <p:spPr>
          <a:xfrm>
            <a:off x="6885432" y="6356350"/>
            <a:ext cx="2057400" cy="365125"/>
          </a:xfrm>
        </p:spPr>
        <p:txBody>
          <a:bodyPr vert="horz" lIns="91440" tIns="45720" rIns="91440" bIns="45720" rtlCol="0" anchor="ctr">
            <a:normAutofit/>
          </a:bodyPr>
          <a:lstStyle/>
          <a:p>
            <a:pPr algn="r" defTabSz="914400">
              <a:spcAft>
                <a:spcPts val="600"/>
              </a:spcAft>
            </a:pPr>
            <a:fld id="{180556A0-B6EB-4F28-B6E9-3DC3D752A6E4}" type="slidenum">
              <a:rPr lang="en-US" sz="800">
                <a:solidFill>
                  <a:srgbClr val="595959"/>
                </a:solidFill>
              </a:rPr>
              <a:pPr algn="r" defTabSz="914400">
                <a:spcAft>
                  <a:spcPts val="600"/>
                </a:spcAft>
              </a:pPr>
              <a:t>1</a:t>
            </a:fld>
            <a:endParaRPr lang="en-US" sz="800">
              <a:solidFill>
                <a:srgbClr val="595959"/>
              </a:solidFill>
            </a:endParaRPr>
          </a:p>
        </p:txBody>
      </p:sp>
    </p:spTree>
    <p:extLst>
      <p:ext uri="{BB962C8B-B14F-4D97-AF65-F5344CB8AC3E}">
        <p14:creationId xmlns:p14="http://schemas.microsoft.com/office/powerpoint/2010/main" val="10118982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C232B152-3720-4D3B-97ED-45CE5483F1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11BAB570-FF10-4E96-8A3F-FA9804702B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3520273" cy="6858000"/>
          </a:xfrm>
          <a:custGeom>
            <a:avLst/>
            <a:gdLst>
              <a:gd name="connsiteX0" fmla="*/ 0 w 4693698"/>
              <a:gd name="connsiteY0" fmla="*/ 0 h 6858000"/>
              <a:gd name="connsiteX1" fmla="*/ 420914 w 4693698"/>
              <a:gd name="connsiteY1" fmla="*/ 0 h 6858000"/>
              <a:gd name="connsiteX2" fmla="*/ 1582057 w 4693698"/>
              <a:gd name="connsiteY2" fmla="*/ 0 h 6858000"/>
              <a:gd name="connsiteX3" fmla="*/ 4503903 w 4693698"/>
              <a:gd name="connsiteY3" fmla="*/ 0 h 6858000"/>
              <a:gd name="connsiteX4" fmla="*/ 4508943 w 4693698"/>
              <a:gd name="connsiteY4" fmla="*/ 66675 h 6858000"/>
              <a:gd name="connsiteX5" fmla="*/ 4517340 w 4693698"/>
              <a:gd name="connsiteY5" fmla="*/ 122237 h 6858000"/>
              <a:gd name="connsiteX6" fmla="*/ 4527418 w 4693698"/>
              <a:gd name="connsiteY6" fmla="*/ 174625 h 6858000"/>
              <a:gd name="connsiteX7" fmla="*/ 4544214 w 4693698"/>
              <a:gd name="connsiteY7" fmla="*/ 217487 h 6858000"/>
              <a:gd name="connsiteX8" fmla="*/ 4561010 w 4693698"/>
              <a:gd name="connsiteY8" fmla="*/ 260350 h 6858000"/>
              <a:gd name="connsiteX9" fmla="*/ 4581165 w 4693698"/>
              <a:gd name="connsiteY9" fmla="*/ 296862 h 6858000"/>
              <a:gd name="connsiteX10" fmla="*/ 4601320 w 4693698"/>
              <a:gd name="connsiteY10" fmla="*/ 334962 h 6858000"/>
              <a:gd name="connsiteX11" fmla="*/ 4619796 w 4693698"/>
              <a:gd name="connsiteY11" fmla="*/ 369887 h 6858000"/>
              <a:gd name="connsiteX12" fmla="*/ 4638271 w 4693698"/>
              <a:gd name="connsiteY12" fmla="*/ 409575 h 6858000"/>
              <a:gd name="connsiteX13" fmla="*/ 4655067 w 4693698"/>
              <a:gd name="connsiteY13" fmla="*/ 450850 h 6858000"/>
              <a:gd name="connsiteX14" fmla="*/ 4670184 w 4693698"/>
              <a:gd name="connsiteY14" fmla="*/ 496887 h 6858000"/>
              <a:gd name="connsiteX15" fmla="*/ 4681941 w 4693698"/>
              <a:gd name="connsiteY15" fmla="*/ 546100 h 6858000"/>
              <a:gd name="connsiteX16" fmla="*/ 4690339 w 4693698"/>
              <a:gd name="connsiteY16" fmla="*/ 606425 h 6858000"/>
              <a:gd name="connsiteX17" fmla="*/ 4693698 w 4693698"/>
              <a:gd name="connsiteY17" fmla="*/ 673100 h 6858000"/>
              <a:gd name="connsiteX18" fmla="*/ 4690339 w 4693698"/>
              <a:gd name="connsiteY18" fmla="*/ 744537 h 6858000"/>
              <a:gd name="connsiteX19" fmla="*/ 4681941 w 4693698"/>
              <a:gd name="connsiteY19" fmla="*/ 801687 h 6858000"/>
              <a:gd name="connsiteX20" fmla="*/ 4670184 w 4693698"/>
              <a:gd name="connsiteY20" fmla="*/ 854075 h 6858000"/>
              <a:gd name="connsiteX21" fmla="*/ 4655067 w 4693698"/>
              <a:gd name="connsiteY21" fmla="*/ 901700 h 6858000"/>
              <a:gd name="connsiteX22" fmla="*/ 4638271 w 4693698"/>
              <a:gd name="connsiteY22" fmla="*/ 942975 h 6858000"/>
              <a:gd name="connsiteX23" fmla="*/ 4618116 w 4693698"/>
              <a:gd name="connsiteY23" fmla="*/ 981075 h 6858000"/>
              <a:gd name="connsiteX24" fmla="*/ 4597961 w 4693698"/>
              <a:gd name="connsiteY24" fmla="*/ 1017587 h 6858000"/>
              <a:gd name="connsiteX25" fmla="*/ 4577806 w 4693698"/>
              <a:gd name="connsiteY25" fmla="*/ 1055687 h 6858000"/>
              <a:gd name="connsiteX26" fmla="*/ 4559330 w 4693698"/>
              <a:gd name="connsiteY26" fmla="*/ 1095375 h 6858000"/>
              <a:gd name="connsiteX27" fmla="*/ 4540854 w 4693698"/>
              <a:gd name="connsiteY27" fmla="*/ 1136650 h 6858000"/>
              <a:gd name="connsiteX28" fmla="*/ 4525739 w 4693698"/>
              <a:gd name="connsiteY28" fmla="*/ 1182687 h 6858000"/>
              <a:gd name="connsiteX29" fmla="*/ 4515661 w 4693698"/>
              <a:gd name="connsiteY29" fmla="*/ 1235075 h 6858000"/>
              <a:gd name="connsiteX30" fmla="*/ 4505583 w 4693698"/>
              <a:gd name="connsiteY30" fmla="*/ 1295400 h 6858000"/>
              <a:gd name="connsiteX31" fmla="*/ 4503903 w 4693698"/>
              <a:gd name="connsiteY31" fmla="*/ 1363662 h 6858000"/>
              <a:gd name="connsiteX32" fmla="*/ 4505583 w 4693698"/>
              <a:gd name="connsiteY32" fmla="*/ 1431925 h 6858000"/>
              <a:gd name="connsiteX33" fmla="*/ 4515661 w 4693698"/>
              <a:gd name="connsiteY33" fmla="*/ 1492250 h 6858000"/>
              <a:gd name="connsiteX34" fmla="*/ 4525739 w 4693698"/>
              <a:gd name="connsiteY34" fmla="*/ 1544637 h 6858000"/>
              <a:gd name="connsiteX35" fmla="*/ 4540854 w 4693698"/>
              <a:gd name="connsiteY35" fmla="*/ 1589087 h 6858000"/>
              <a:gd name="connsiteX36" fmla="*/ 4559330 w 4693698"/>
              <a:gd name="connsiteY36" fmla="*/ 1631950 h 6858000"/>
              <a:gd name="connsiteX37" fmla="*/ 4577806 w 4693698"/>
              <a:gd name="connsiteY37" fmla="*/ 1671637 h 6858000"/>
              <a:gd name="connsiteX38" fmla="*/ 4597961 w 4693698"/>
              <a:gd name="connsiteY38" fmla="*/ 1708150 h 6858000"/>
              <a:gd name="connsiteX39" fmla="*/ 4618116 w 4693698"/>
              <a:gd name="connsiteY39" fmla="*/ 1743075 h 6858000"/>
              <a:gd name="connsiteX40" fmla="*/ 4638271 w 4693698"/>
              <a:gd name="connsiteY40" fmla="*/ 1782762 h 6858000"/>
              <a:gd name="connsiteX41" fmla="*/ 4655067 w 4693698"/>
              <a:gd name="connsiteY41" fmla="*/ 1824037 h 6858000"/>
              <a:gd name="connsiteX42" fmla="*/ 4670184 w 4693698"/>
              <a:gd name="connsiteY42" fmla="*/ 1870075 h 6858000"/>
              <a:gd name="connsiteX43" fmla="*/ 4681941 w 4693698"/>
              <a:gd name="connsiteY43" fmla="*/ 1922462 h 6858000"/>
              <a:gd name="connsiteX44" fmla="*/ 4690339 w 4693698"/>
              <a:gd name="connsiteY44" fmla="*/ 1982787 h 6858000"/>
              <a:gd name="connsiteX45" fmla="*/ 4693698 w 4693698"/>
              <a:gd name="connsiteY45" fmla="*/ 2051050 h 6858000"/>
              <a:gd name="connsiteX46" fmla="*/ 4690339 w 4693698"/>
              <a:gd name="connsiteY46" fmla="*/ 2119312 h 6858000"/>
              <a:gd name="connsiteX47" fmla="*/ 4681941 w 4693698"/>
              <a:gd name="connsiteY47" fmla="*/ 2179637 h 6858000"/>
              <a:gd name="connsiteX48" fmla="*/ 4670184 w 4693698"/>
              <a:gd name="connsiteY48" fmla="*/ 2232025 h 6858000"/>
              <a:gd name="connsiteX49" fmla="*/ 4655067 w 4693698"/>
              <a:gd name="connsiteY49" fmla="*/ 2278062 h 6858000"/>
              <a:gd name="connsiteX50" fmla="*/ 4638271 w 4693698"/>
              <a:gd name="connsiteY50" fmla="*/ 2319337 h 6858000"/>
              <a:gd name="connsiteX51" fmla="*/ 4618116 w 4693698"/>
              <a:gd name="connsiteY51" fmla="*/ 2359025 h 6858000"/>
              <a:gd name="connsiteX52" fmla="*/ 4597961 w 4693698"/>
              <a:gd name="connsiteY52" fmla="*/ 2395537 h 6858000"/>
              <a:gd name="connsiteX53" fmla="*/ 4577806 w 4693698"/>
              <a:gd name="connsiteY53" fmla="*/ 2433637 h 6858000"/>
              <a:gd name="connsiteX54" fmla="*/ 4559330 w 4693698"/>
              <a:gd name="connsiteY54" fmla="*/ 2471737 h 6858000"/>
              <a:gd name="connsiteX55" fmla="*/ 4540854 w 4693698"/>
              <a:gd name="connsiteY55" fmla="*/ 2513012 h 6858000"/>
              <a:gd name="connsiteX56" fmla="*/ 4525739 w 4693698"/>
              <a:gd name="connsiteY56" fmla="*/ 2560637 h 6858000"/>
              <a:gd name="connsiteX57" fmla="*/ 4515661 w 4693698"/>
              <a:gd name="connsiteY57" fmla="*/ 2613025 h 6858000"/>
              <a:gd name="connsiteX58" fmla="*/ 4505583 w 4693698"/>
              <a:gd name="connsiteY58" fmla="*/ 2671762 h 6858000"/>
              <a:gd name="connsiteX59" fmla="*/ 4503903 w 4693698"/>
              <a:gd name="connsiteY59" fmla="*/ 2741612 h 6858000"/>
              <a:gd name="connsiteX60" fmla="*/ 4505583 w 4693698"/>
              <a:gd name="connsiteY60" fmla="*/ 2809875 h 6858000"/>
              <a:gd name="connsiteX61" fmla="*/ 4515661 w 4693698"/>
              <a:gd name="connsiteY61" fmla="*/ 2868612 h 6858000"/>
              <a:gd name="connsiteX62" fmla="*/ 4525739 w 4693698"/>
              <a:gd name="connsiteY62" fmla="*/ 2922587 h 6858000"/>
              <a:gd name="connsiteX63" fmla="*/ 4540854 w 4693698"/>
              <a:gd name="connsiteY63" fmla="*/ 2967037 h 6858000"/>
              <a:gd name="connsiteX64" fmla="*/ 4559330 w 4693698"/>
              <a:gd name="connsiteY64" fmla="*/ 3009900 h 6858000"/>
              <a:gd name="connsiteX65" fmla="*/ 4577806 w 4693698"/>
              <a:gd name="connsiteY65" fmla="*/ 3046412 h 6858000"/>
              <a:gd name="connsiteX66" fmla="*/ 4597961 w 4693698"/>
              <a:gd name="connsiteY66" fmla="*/ 3084512 h 6858000"/>
              <a:gd name="connsiteX67" fmla="*/ 4618116 w 4693698"/>
              <a:gd name="connsiteY67" fmla="*/ 3121025 h 6858000"/>
              <a:gd name="connsiteX68" fmla="*/ 4638271 w 4693698"/>
              <a:gd name="connsiteY68" fmla="*/ 3160712 h 6858000"/>
              <a:gd name="connsiteX69" fmla="*/ 4655067 w 4693698"/>
              <a:gd name="connsiteY69" fmla="*/ 3201987 h 6858000"/>
              <a:gd name="connsiteX70" fmla="*/ 4670184 w 4693698"/>
              <a:gd name="connsiteY70" fmla="*/ 3248025 h 6858000"/>
              <a:gd name="connsiteX71" fmla="*/ 4681941 w 4693698"/>
              <a:gd name="connsiteY71" fmla="*/ 3300412 h 6858000"/>
              <a:gd name="connsiteX72" fmla="*/ 4690339 w 4693698"/>
              <a:gd name="connsiteY72" fmla="*/ 3360737 h 6858000"/>
              <a:gd name="connsiteX73" fmla="*/ 4693698 w 4693698"/>
              <a:gd name="connsiteY73" fmla="*/ 3427412 h 6858000"/>
              <a:gd name="connsiteX74" fmla="*/ 4690339 w 4693698"/>
              <a:gd name="connsiteY74" fmla="*/ 3497262 h 6858000"/>
              <a:gd name="connsiteX75" fmla="*/ 4681941 w 4693698"/>
              <a:gd name="connsiteY75" fmla="*/ 3557587 h 6858000"/>
              <a:gd name="connsiteX76" fmla="*/ 4670184 w 4693698"/>
              <a:gd name="connsiteY76" fmla="*/ 3609975 h 6858000"/>
              <a:gd name="connsiteX77" fmla="*/ 4655067 w 4693698"/>
              <a:gd name="connsiteY77" fmla="*/ 3656012 h 6858000"/>
              <a:gd name="connsiteX78" fmla="*/ 4638271 w 4693698"/>
              <a:gd name="connsiteY78" fmla="*/ 3697287 h 6858000"/>
              <a:gd name="connsiteX79" fmla="*/ 4618116 w 4693698"/>
              <a:gd name="connsiteY79" fmla="*/ 3736975 h 6858000"/>
              <a:gd name="connsiteX80" fmla="*/ 4577806 w 4693698"/>
              <a:gd name="connsiteY80" fmla="*/ 3811587 h 6858000"/>
              <a:gd name="connsiteX81" fmla="*/ 4559330 w 4693698"/>
              <a:gd name="connsiteY81" fmla="*/ 3848100 h 6858000"/>
              <a:gd name="connsiteX82" fmla="*/ 4540854 w 4693698"/>
              <a:gd name="connsiteY82" fmla="*/ 3890962 h 6858000"/>
              <a:gd name="connsiteX83" fmla="*/ 4525739 w 4693698"/>
              <a:gd name="connsiteY83" fmla="*/ 3935412 h 6858000"/>
              <a:gd name="connsiteX84" fmla="*/ 4515661 w 4693698"/>
              <a:gd name="connsiteY84" fmla="*/ 3987800 h 6858000"/>
              <a:gd name="connsiteX85" fmla="*/ 4505583 w 4693698"/>
              <a:gd name="connsiteY85" fmla="*/ 4048125 h 6858000"/>
              <a:gd name="connsiteX86" fmla="*/ 4503903 w 4693698"/>
              <a:gd name="connsiteY86" fmla="*/ 4116387 h 6858000"/>
              <a:gd name="connsiteX87" fmla="*/ 4505583 w 4693698"/>
              <a:gd name="connsiteY87" fmla="*/ 4186237 h 6858000"/>
              <a:gd name="connsiteX88" fmla="*/ 4515661 w 4693698"/>
              <a:gd name="connsiteY88" fmla="*/ 4244975 h 6858000"/>
              <a:gd name="connsiteX89" fmla="*/ 4525739 w 4693698"/>
              <a:gd name="connsiteY89" fmla="*/ 4297362 h 6858000"/>
              <a:gd name="connsiteX90" fmla="*/ 4540854 w 4693698"/>
              <a:gd name="connsiteY90" fmla="*/ 4343400 h 6858000"/>
              <a:gd name="connsiteX91" fmla="*/ 4559330 w 4693698"/>
              <a:gd name="connsiteY91" fmla="*/ 4386262 h 6858000"/>
              <a:gd name="connsiteX92" fmla="*/ 4577806 w 4693698"/>
              <a:gd name="connsiteY92" fmla="*/ 4424362 h 6858000"/>
              <a:gd name="connsiteX93" fmla="*/ 4618116 w 4693698"/>
              <a:gd name="connsiteY93" fmla="*/ 4498975 h 6858000"/>
              <a:gd name="connsiteX94" fmla="*/ 4638271 w 4693698"/>
              <a:gd name="connsiteY94" fmla="*/ 4537075 h 6858000"/>
              <a:gd name="connsiteX95" fmla="*/ 4655067 w 4693698"/>
              <a:gd name="connsiteY95" fmla="*/ 4579937 h 6858000"/>
              <a:gd name="connsiteX96" fmla="*/ 4670184 w 4693698"/>
              <a:gd name="connsiteY96" fmla="*/ 4625975 h 6858000"/>
              <a:gd name="connsiteX97" fmla="*/ 4681941 w 4693698"/>
              <a:gd name="connsiteY97" fmla="*/ 4678362 h 6858000"/>
              <a:gd name="connsiteX98" fmla="*/ 4690339 w 4693698"/>
              <a:gd name="connsiteY98" fmla="*/ 4738687 h 6858000"/>
              <a:gd name="connsiteX99" fmla="*/ 4693698 w 4693698"/>
              <a:gd name="connsiteY99" fmla="*/ 4806950 h 6858000"/>
              <a:gd name="connsiteX100" fmla="*/ 4690339 w 4693698"/>
              <a:gd name="connsiteY100" fmla="*/ 4875212 h 6858000"/>
              <a:gd name="connsiteX101" fmla="*/ 4681941 w 4693698"/>
              <a:gd name="connsiteY101" fmla="*/ 4935537 h 6858000"/>
              <a:gd name="connsiteX102" fmla="*/ 4670184 w 4693698"/>
              <a:gd name="connsiteY102" fmla="*/ 4987925 h 6858000"/>
              <a:gd name="connsiteX103" fmla="*/ 4655067 w 4693698"/>
              <a:gd name="connsiteY103" fmla="*/ 5033962 h 6858000"/>
              <a:gd name="connsiteX104" fmla="*/ 4638271 w 4693698"/>
              <a:gd name="connsiteY104" fmla="*/ 5075237 h 6858000"/>
              <a:gd name="connsiteX105" fmla="*/ 4618116 w 4693698"/>
              <a:gd name="connsiteY105" fmla="*/ 5114925 h 6858000"/>
              <a:gd name="connsiteX106" fmla="*/ 4597961 w 4693698"/>
              <a:gd name="connsiteY106" fmla="*/ 5149850 h 6858000"/>
              <a:gd name="connsiteX107" fmla="*/ 4577806 w 4693698"/>
              <a:gd name="connsiteY107" fmla="*/ 5186362 h 6858000"/>
              <a:gd name="connsiteX108" fmla="*/ 4559330 w 4693698"/>
              <a:gd name="connsiteY108" fmla="*/ 5226050 h 6858000"/>
              <a:gd name="connsiteX109" fmla="*/ 4540854 w 4693698"/>
              <a:gd name="connsiteY109" fmla="*/ 5268912 h 6858000"/>
              <a:gd name="connsiteX110" fmla="*/ 4525739 w 4693698"/>
              <a:gd name="connsiteY110" fmla="*/ 5313362 h 6858000"/>
              <a:gd name="connsiteX111" fmla="*/ 4515661 w 4693698"/>
              <a:gd name="connsiteY111" fmla="*/ 5365750 h 6858000"/>
              <a:gd name="connsiteX112" fmla="*/ 4505583 w 4693698"/>
              <a:gd name="connsiteY112" fmla="*/ 5426075 h 6858000"/>
              <a:gd name="connsiteX113" fmla="*/ 4503903 w 4693698"/>
              <a:gd name="connsiteY113" fmla="*/ 5494337 h 6858000"/>
              <a:gd name="connsiteX114" fmla="*/ 4505583 w 4693698"/>
              <a:gd name="connsiteY114" fmla="*/ 5562600 h 6858000"/>
              <a:gd name="connsiteX115" fmla="*/ 4515661 w 4693698"/>
              <a:gd name="connsiteY115" fmla="*/ 5622925 h 6858000"/>
              <a:gd name="connsiteX116" fmla="*/ 4525739 w 4693698"/>
              <a:gd name="connsiteY116" fmla="*/ 5675312 h 6858000"/>
              <a:gd name="connsiteX117" fmla="*/ 4540854 w 4693698"/>
              <a:gd name="connsiteY117" fmla="*/ 5721350 h 6858000"/>
              <a:gd name="connsiteX118" fmla="*/ 4559330 w 4693698"/>
              <a:gd name="connsiteY118" fmla="*/ 5762625 h 6858000"/>
              <a:gd name="connsiteX119" fmla="*/ 4577806 w 4693698"/>
              <a:gd name="connsiteY119" fmla="*/ 5802312 h 6858000"/>
              <a:gd name="connsiteX120" fmla="*/ 4597961 w 4693698"/>
              <a:gd name="connsiteY120" fmla="*/ 5840412 h 6858000"/>
              <a:gd name="connsiteX121" fmla="*/ 4618116 w 4693698"/>
              <a:gd name="connsiteY121" fmla="*/ 5876925 h 6858000"/>
              <a:gd name="connsiteX122" fmla="*/ 4638271 w 4693698"/>
              <a:gd name="connsiteY122" fmla="*/ 5915025 h 6858000"/>
              <a:gd name="connsiteX123" fmla="*/ 4655067 w 4693698"/>
              <a:gd name="connsiteY123" fmla="*/ 5956300 h 6858000"/>
              <a:gd name="connsiteX124" fmla="*/ 4670184 w 4693698"/>
              <a:gd name="connsiteY124" fmla="*/ 6003925 h 6858000"/>
              <a:gd name="connsiteX125" fmla="*/ 4681941 w 4693698"/>
              <a:gd name="connsiteY125" fmla="*/ 6056312 h 6858000"/>
              <a:gd name="connsiteX126" fmla="*/ 4690339 w 4693698"/>
              <a:gd name="connsiteY126" fmla="*/ 6113462 h 6858000"/>
              <a:gd name="connsiteX127" fmla="*/ 4693698 w 4693698"/>
              <a:gd name="connsiteY127" fmla="*/ 6183312 h 6858000"/>
              <a:gd name="connsiteX128" fmla="*/ 4690339 w 4693698"/>
              <a:gd name="connsiteY128" fmla="*/ 6251575 h 6858000"/>
              <a:gd name="connsiteX129" fmla="*/ 4681941 w 4693698"/>
              <a:gd name="connsiteY129" fmla="*/ 6311900 h 6858000"/>
              <a:gd name="connsiteX130" fmla="*/ 4670184 w 4693698"/>
              <a:gd name="connsiteY130" fmla="*/ 6361112 h 6858000"/>
              <a:gd name="connsiteX131" fmla="*/ 4655067 w 4693698"/>
              <a:gd name="connsiteY131" fmla="*/ 6407150 h 6858000"/>
              <a:gd name="connsiteX132" fmla="*/ 4638271 w 4693698"/>
              <a:gd name="connsiteY132" fmla="*/ 6448425 h 6858000"/>
              <a:gd name="connsiteX133" fmla="*/ 4619796 w 4693698"/>
              <a:gd name="connsiteY133" fmla="*/ 6488112 h 6858000"/>
              <a:gd name="connsiteX134" fmla="*/ 4601320 w 4693698"/>
              <a:gd name="connsiteY134" fmla="*/ 6523037 h 6858000"/>
              <a:gd name="connsiteX135" fmla="*/ 4581165 w 4693698"/>
              <a:gd name="connsiteY135" fmla="*/ 6561137 h 6858000"/>
              <a:gd name="connsiteX136" fmla="*/ 4561010 w 4693698"/>
              <a:gd name="connsiteY136" fmla="*/ 6597650 h 6858000"/>
              <a:gd name="connsiteX137" fmla="*/ 4544214 w 4693698"/>
              <a:gd name="connsiteY137" fmla="*/ 6640512 h 6858000"/>
              <a:gd name="connsiteX138" fmla="*/ 4527418 w 4693698"/>
              <a:gd name="connsiteY138" fmla="*/ 6683375 h 6858000"/>
              <a:gd name="connsiteX139" fmla="*/ 4517340 w 4693698"/>
              <a:gd name="connsiteY139" fmla="*/ 6735762 h 6858000"/>
              <a:gd name="connsiteX140" fmla="*/ 4508943 w 4693698"/>
              <a:gd name="connsiteY140" fmla="*/ 6791325 h 6858000"/>
              <a:gd name="connsiteX141" fmla="*/ 4503903 w 4693698"/>
              <a:gd name="connsiteY141" fmla="*/ 6858000 h 6858000"/>
              <a:gd name="connsiteX142" fmla="*/ 1582057 w 4693698"/>
              <a:gd name="connsiteY142" fmla="*/ 6858000 h 6858000"/>
              <a:gd name="connsiteX143" fmla="*/ 420914 w 4693698"/>
              <a:gd name="connsiteY143" fmla="*/ 6858000 h 6858000"/>
              <a:gd name="connsiteX144" fmla="*/ 0 w 4693698"/>
              <a:gd name="connsiteY14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4693698" h="6858000">
                <a:moveTo>
                  <a:pt x="0" y="0"/>
                </a:moveTo>
                <a:lnTo>
                  <a:pt x="420914" y="0"/>
                </a:lnTo>
                <a:lnTo>
                  <a:pt x="1582057" y="0"/>
                </a:lnTo>
                <a:lnTo>
                  <a:pt x="4503903" y="0"/>
                </a:lnTo>
                <a:lnTo>
                  <a:pt x="4508943" y="66675"/>
                </a:lnTo>
                <a:lnTo>
                  <a:pt x="4517340" y="122237"/>
                </a:lnTo>
                <a:lnTo>
                  <a:pt x="4527418" y="174625"/>
                </a:lnTo>
                <a:lnTo>
                  <a:pt x="4544214" y="217487"/>
                </a:lnTo>
                <a:lnTo>
                  <a:pt x="4561010" y="260350"/>
                </a:lnTo>
                <a:lnTo>
                  <a:pt x="4581165" y="296862"/>
                </a:lnTo>
                <a:lnTo>
                  <a:pt x="4601320" y="334962"/>
                </a:lnTo>
                <a:lnTo>
                  <a:pt x="4619796" y="369887"/>
                </a:lnTo>
                <a:lnTo>
                  <a:pt x="4638271" y="409575"/>
                </a:lnTo>
                <a:lnTo>
                  <a:pt x="4655067" y="450850"/>
                </a:lnTo>
                <a:lnTo>
                  <a:pt x="4670184" y="496887"/>
                </a:lnTo>
                <a:lnTo>
                  <a:pt x="4681941" y="546100"/>
                </a:lnTo>
                <a:lnTo>
                  <a:pt x="4690339" y="606425"/>
                </a:lnTo>
                <a:lnTo>
                  <a:pt x="4693698" y="673100"/>
                </a:lnTo>
                <a:lnTo>
                  <a:pt x="4690339" y="744537"/>
                </a:lnTo>
                <a:lnTo>
                  <a:pt x="4681941" y="801687"/>
                </a:lnTo>
                <a:lnTo>
                  <a:pt x="4670184" y="854075"/>
                </a:lnTo>
                <a:lnTo>
                  <a:pt x="4655067" y="901700"/>
                </a:lnTo>
                <a:lnTo>
                  <a:pt x="4638271" y="942975"/>
                </a:lnTo>
                <a:lnTo>
                  <a:pt x="4618116" y="981075"/>
                </a:lnTo>
                <a:lnTo>
                  <a:pt x="4597961" y="1017587"/>
                </a:lnTo>
                <a:lnTo>
                  <a:pt x="4577806" y="1055687"/>
                </a:lnTo>
                <a:lnTo>
                  <a:pt x="4559330" y="1095375"/>
                </a:lnTo>
                <a:lnTo>
                  <a:pt x="4540854" y="1136650"/>
                </a:lnTo>
                <a:lnTo>
                  <a:pt x="4525739" y="1182687"/>
                </a:lnTo>
                <a:lnTo>
                  <a:pt x="4515661" y="1235075"/>
                </a:lnTo>
                <a:lnTo>
                  <a:pt x="4505583" y="1295400"/>
                </a:lnTo>
                <a:lnTo>
                  <a:pt x="4503903" y="1363662"/>
                </a:lnTo>
                <a:lnTo>
                  <a:pt x="4505583" y="1431925"/>
                </a:lnTo>
                <a:lnTo>
                  <a:pt x="4515661" y="1492250"/>
                </a:lnTo>
                <a:lnTo>
                  <a:pt x="4525739" y="1544637"/>
                </a:lnTo>
                <a:lnTo>
                  <a:pt x="4540854" y="1589087"/>
                </a:lnTo>
                <a:lnTo>
                  <a:pt x="4559330" y="1631950"/>
                </a:lnTo>
                <a:lnTo>
                  <a:pt x="4577806" y="1671637"/>
                </a:lnTo>
                <a:lnTo>
                  <a:pt x="4597961" y="1708150"/>
                </a:lnTo>
                <a:lnTo>
                  <a:pt x="4618116" y="1743075"/>
                </a:lnTo>
                <a:lnTo>
                  <a:pt x="4638271" y="1782762"/>
                </a:lnTo>
                <a:lnTo>
                  <a:pt x="4655067" y="1824037"/>
                </a:lnTo>
                <a:lnTo>
                  <a:pt x="4670184" y="1870075"/>
                </a:lnTo>
                <a:lnTo>
                  <a:pt x="4681941" y="1922462"/>
                </a:lnTo>
                <a:lnTo>
                  <a:pt x="4690339" y="1982787"/>
                </a:lnTo>
                <a:lnTo>
                  <a:pt x="4693698" y="2051050"/>
                </a:lnTo>
                <a:lnTo>
                  <a:pt x="4690339" y="2119312"/>
                </a:lnTo>
                <a:lnTo>
                  <a:pt x="4681941" y="2179637"/>
                </a:lnTo>
                <a:lnTo>
                  <a:pt x="4670184" y="2232025"/>
                </a:lnTo>
                <a:lnTo>
                  <a:pt x="4655067" y="2278062"/>
                </a:lnTo>
                <a:lnTo>
                  <a:pt x="4638271" y="2319337"/>
                </a:lnTo>
                <a:lnTo>
                  <a:pt x="4618116" y="2359025"/>
                </a:lnTo>
                <a:lnTo>
                  <a:pt x="4597961" y="2395537"/>
                </a:lnTo>
                <a:lnTo>
                  <a:pt x="4577806" y="2433637"/>
                </a:lnTo>
                <a:lnTo>
                  <a:pt x="4559330" y="2471737"/>
                </a:lnTo>
                <a:lnTo>
                  <a:pt x="4540854" y="2513012"/>
                </a:lnTo>
                <a:lnTo>
                  <a:pt x="4525739" y="2560637"/>
                </a:lnTo>
                <a:lnTo>
                  <a:pt x="4515661" y="2613025"/>
                </a:lnTo>
                <a:lnTo>
                  <a:pt x="4505583" y="2671762"/>
                </a:lnTo>
                <a:lnTo>
                  <a:pt x="4503903" y="2741612"/>
                </a:lnTo>
                <a:lnTo>
                  <a:pt x="4505583" y="2809875"/>
                </a:lnTo>
                <a:lnTo>
                  <a:pt x="4515661" y="2868612"/>
                </a:lnTo>
                <a:lnTo>
                  <a:pt x="4525739" y="2922587"/>
                </a:lnTo>
                <a:lnTo>
                  <a:pt x="4540854" y="2967037"/>
                </a:lnTo>
                <a:lnTo>
                  <a:pt x="4559330" y="3009900"/>
                </a:lnTo>
                <a:lnTo>
                  <a:pt x="4577806" y="3046412"/>
                </a:lnTo>
                <a:lnTo>
                  <a:pt x="4597961" y="3084512"/>
                </a:lnTo>
                <a:lnTo>
                  <a:pt x="4618116" y="3121025"/>
                </a:lnTo>
                <a:lnTo>
                  <a:pt x="4638271" y="3160712"/>
                </a:lnTo>
                <a:lnTo>
                  <a:pt x="4655067" y="3201987"/>
                </a:lnTo>
                <a:lnTo>
                  <a:pt x="4670184" y="3248025"/>
                </a:lnTo>
                <a:lnTo>
                  <a:pt x="4681941" y="3300412"/>
                </a:lnTo>
                <a:lnTo>
                  <a:pt x="4690339" y="3360737"/>
                </a:lnTo>
                <a:lnTo>
                  <a:pt x="4693698" y="3427412"/>
                </a:lnTo>
                <a:lnTo>
                  <a:pt x="4690339" y="3497262"/>
                </a:lnTo>
                <a:lnTo>
                  <a:pt x="4681941" y="3557587"/>
                </a:lnTo>
                <a:lnTo>
                  <a:pt x="4670184" y="3609975"/>
                </a:lnTo>
                <a:lnTo>
                  <a:pt x="4655067" y="3656012"/>
                </a:lnTo>
                <a:lnTo>
                  <a:pt x="4638271" y="3697287"/>
                </a:lnTo>
                <a:lnTo>
                  <a:pt x="4618116" y="3736975"/>
                </a:lnTo>
                <a:lnTo>
                  <a:pt x="4577806" y="3811587"/>
                </a:lnTo>
                <a:lnTo>
                  <a:pt x="4559330" y="3848100"/>
                </a:lnTo>
                <a:lnTo>
                  <a:pt x="4540854" y="3890962"/>
                </a:lnTo>
                <a:lnTo>
                  <a:pt x="4525739" y="3935412"/>
                </a:lnTo>
                <a:lnTo>
                  <a:pt x="4515661" y="3987800"/>
                </a:lnTo>
                <a:lnTo>
                  <a:pt x="4505583" y="4048125"/>
                </a:lnTo>
                <a:lnTo>
                  <a:pt x="4503903" y="4116387"/>
                </a:lnTo>
                <a:lnTo>
                  <a:pt x="4505583" y="4186237"/>
                </a:lnTo>
                <a:lnTo>
                  <a:pt x="4515661" y="4244975"/>
                </a:lnTo>
                <a:lnTo>
                  <a:pt x="4525739" y="4297362"/>
                </a:lnTo>
                <a:lnTo>
                  <a:pt x="4540854" y="4343400"/>
                </a:lnTo>
                <a:lnTo>
                  <a:pt x="4559330" y="4386262"/>
                </a:lnTo>
                <a:lnTo>
                  <a:pt x="4577806" y="4424362"/>
                </a:lnTo>
                <a:lnTo>
                  <a:pt x="4618116" y="4498975"/>
                </a:lnTo>
                <a:lnTo>
                  <a:pt x="4638271" y="4537075"/>
                </a:lnTo>
                <a:lnTo>
                  <a:pt x="4655067" y="4579937"/>
                </a:lnTo>
                <a:lnTo>
                  <a:pt x="4670184" y="4625975"/>
                </a:lnTo>
                <a:lnTo>
                  <a:pt x="4681941" y="4678362"/>
                </a:lnTo>
                <a:lnTo>
                  <a:pt x="4690339" y="4738687"/>
                </a:lnTo>
                <a:lnTo>
                  <a:pt x="4693698" y="4806950"/>
                </a:lnTo>
                <a:lnTo>
                  <a:pt x="4690339" y="4875212"/>
                </a:lnTo>
                <a:lnTo>
                  <a:pt x="4681941" y="4935537"/>
                </a:lnTo>
                <a:lnTo>
                  <a:pt x="4670184" y="4987925"/>
                </a:lnTo>
                <a:lnTo>
                  <a:pt x="4655067" y="5033962"/>
                </a:lnTo>
                <a:lnTo>
                  <a:pt x="4638271" y="5075237"/>
                </a:lnTo>
                <a:lnTo>
                  <a:pt x="4618116" y="5114925"/>
                </a:lnTo>
                <a:lnTo>
                  <a:pt x="4597961" y="5149850"/>
                </a:lnTo>
                <a:lnTo>
                  <a:pt x="4577806" y="5186362"/>
                </a:lnTo>
                <a:lnTo>
                  <a:pt x="4559330" y="5226050"/>
                </a:lnTo>
                <a:lnTo>
                  <a:pt x="4540854" y="5268912"/>
                </a:lnTo>
                <a:lnTo>
                  <a:pt x="4525739" y="5313362"/>
                </a:lnTo>
                <a:lnTo>
                  <a:pt x="4515661" y="5365750"/>
                </a:lnTo>
                <a:lnTo>
                  <a:pt x="4505583" y="5426075"/>
                </a:lnTo>
                <a:lnTo>
                  <a:pt x="4503903" y="5494337"/>
                </a:lnTo>
                <a:lnTo>
                  <a:pt x="4505583" y="5562600"/>
                </a:lnTo>
                <a:lnTo>
                  <a:pt x="4515661" y="5622925"/>
                </a:lnTo>
                <a:lnTo>
                  <a:pt x="4525739" y="5675312"/>
                </a:lnTo>
                <a:lnTo>
                  <a:pt x="4540854" y="5721350"/>
                </a:lnTo>
                <a:lnTo>
                  <a:pt x="4559330" y="5762625"/>
                </a:lnTo>
                <a:lnTo>
                  <a:pt x="4577806" y="5802312"/>
                </a:lnTo>
                <a:lnTo>
                  <a:pt x="4597961" y="5840412"/>
                </a:lnTo>
                <a:lnTo>
                  <a:pt x="4618116" y="5876925"/>
                </a:lnTo>
                <a:lnTo>
                  <a:pt x="4638271" y="5915025"/>
                </a:lnTo>
                <a:lnTo>
                  <a:pt x="4655067" y="5956300"/>
                </a:lnTo>
                <a:lnTo>
                  <a:pt x="4670184" y="6003925"/>
                </a:lnTo>
                <a:lnTo>
                  <a:pt x="4681941" y="6056312"/>
                </a:lnTo>
                <a:lnTo>
                  <a:pt x="4690339" y="6113462"/>
                </a:lnTo>
                <a:lnTo>
                  <a:pt x="4693698" y="6183312"/>
                </a:lnTo>
                <a:lnTo>
                  <a:pt x="4690339" y="6251575"/>
                </a:lnTo>
                <a:lnTo>
                  <a:pt x="4681941" y="6311900"/>
                </a:lnTo>
                <a:lnTo>
                  <a:pt x="4670184" y="6361112"/>
                </a:lnTo>
                <a:lnTo>
                  <a:pt x="4655067" y="6407150"/>
                </a:lnTo>
                <a:lnTo>
                  <a:pt x="4638271" y="6448425"/>
                </a:lnTo>
                <a:lnTo>
                  <a:pt x="4619796" y="6488112"/>
                </a:lnTo>
                <a:lnTo>
                  <a:pt x="4601320" y="6523037"/>
                </a:lnTo>
                <a:lnTo>
                  <a:pt x="4581165" y="6561137"/>
                </a:lnTo>
                <a:lnTo>
                  <a:pt x="4561010" y="6597650"/>
                </a:lnTo>
                <a:lnTo>
                  <a:pt x="4544214" y="6640512"/>
                </a:lnTo>
                <a:lnTo>
                  <a:pt x="4527418" y="6683375"/>
                </a:lnTo>
                <a:lnTo>
                  <a:pt x="4517340" y="6735762"/>
                </a:lnTo>
                <a:lnTo>
                  <a:pt x="4508943" y="6791325"/>
                </a:lnTo>
                <a:lnTo>
                  <a:pt x="4503903" y="6858000"/>
                </a:lnTo>
                <a:lnTo>
                  <a:pt x="1582057" y="6858000"/>
                </a:lnTo>
                <a:lnTo>
                  <a:pt x="420914" y="6858000"/>
                </a:lnTo>
                <a:lnTo>
                  <a:pt x="0" y="6858000"/>
                </a:lnTo>
                <a:close/>
              </a:path>
            </a:pathLst>
          </a:custGeom>
          <a:solidFill>
            <a:schemeClr val="tx1"/>
          </a:solidFill>
          <a:ln w="0">
            <a:noFill/>
            <a:prstDash val="solid"/>
            <a:round/>
            <a:headEnd/>
            <a:tailEnd/>
          </a:ln>
        </p:spPr>
        <p:txBody>
          <a:bodyPr wrap="square">
            <a:noAutofit/>
          </a:bodyPr>
          <a:lstStyle/>
          <a:p>
            <a:endParaRPr lang="en-US" dirty="0"/>
          </a:p>
        </p:txBody>
      </p:sp>
      <p:sp>
        <p:nvSpPr>
          <p:cNvPr id="16" name="Freeform: Shape 15">
            <a:extLst>
              <a:ext uri="{FF2B5EF4-FFF2-40B4-BE49-F238E27FC236}">
                <a16:creationId xmlns:a16="http://schemas.microsoft.com/office/drawing/2014/main" id="{4B9FAFB2-BEB5-4848-8018-BCAD99E2E1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3628557" cy="6858000"/>
          </a:xfrm>
          <a:custGeom>
            <a:avLst/>
            <a:gdLst>
              <a:gd name="connsiteX0" fmla="*/ 4838076 w 4838076"/>
              <a:gd name="connsiteY0" fmla="*/ 0 h 6858000"/>
              <a:gd name="connsiteX1" fmla="*/ 4417162 w 4838076"/>
              <a:gd name="connsiteY1" fmla="*/ 0 h 6858000"/>
              <a:gd name="connsiteX2" fmla="*/ 3459219 w 4838076"/>
              <a:gd name="connsiteY2" fmla="*/ 0 h 6858000"/>
              <a:gd name="connsiteX3" fmla="*/ 334174 w 4838076"/>
              <a:gd name="connsiteY3" fmla="*/ 0 h 6858000"/>
              <a:gd name="connsiteX4" fmla="*/ 334173 w 4838076"/>
              <a:gd name="connsiteY4" fmla="*/ 0 h 6858000"/>
              <a:gd name="connsiteX5" fmla="*/ 189795 w 4838076"/>
              <a:gd name="connsiteY5" fmla="*/ 0 h 6858000"/>
              <a:gd name="connsiteX6" fmla="*/ 184756 w 4838076"/>
              <a:gd name="connsiteY6" fmla="*/ 66675 h 6858000"/>
              <a:gd name="connsiteX7" fmla="*/ 176358 w 4838076"/>
              <a:gd name="connsiteY7" fmla="*/ 122237 h 6858000"/>
              <a:gd name="connsiteX8" fmla="*/ 166281 w 4838076"/>
              <a:gd name="connsiteY8" fmla="*/ 174625 h 6858000"/>
              <a:gd name="connsiteX9" fmla="*/ 149485 w 4838076"/>
              <a:gd name="connsiteY9" fmla="*/ 217487 h 6858000"/>
              <a:gd name="connsiteX10" fmla="*/ 132689 w 4838076"/>
              <a:gd name="connsiteY10" fmla="*/ 260350 h 6858000"/>
              <a:gd name="connsiteX11" fmla="*/ 112534 w 4838076"/>
              <a:gd name="connsiteY11" fmla="*/ 296862 h 6858000"/>
              <a:gd name="connsiteX12" fmla="*/ 92379 w 4838076"/>
              <a:gd name="connsiteY12" fmla="*/ 334962 h 6858000"/>
              <a:gd name="connsiteX13" fmla="*/ 73903 w 4838076"/>
              <a:gd name="connsiteY13" fmla="*/ 369887 h 6858000"/>
              <a:gd name="connsiteX14" fmla="*/ 55427 w 4838076"/>
              <a:gd name="connsiteY14" fmla="*/ 409575 h 6858000"/>
              <a:gd name="connsiteX15" fmla="*/ 38632 w 4838076"/>
              <a:gd name="connsiteY15" fmla="*/ 450850 h 6858000"/>
              <a:gd name="connsiteX16" fmla="*/ 23515 w 4838076"/>
              <a:gd name="connsiteY16" fmla="*/ 496887 h 6858000"/>
              <a:gd name="connsiteX17" fmla="*/ 11758 w 4838076"/>
              <a:gd name="connsiteY17" fmla="*/ 546100 h 6858000"/>
              <a:gd name="connsiteX18" fmla="*/ 3359 w 4838076"/>
              <a:gd name="connsiteY18" fmla="*/ 606425 h 6858000"/>
              <a:gd name="connsiteX19" fmla="*/ 0 w 4838076"/>
              <a:gd name="connsiteY19" fmla="*/ 673100 h 6858000"/>
              <a:gd name="connsiteX20" fmla="*/ 3359 w 4838076"/>
              <a:gd name="connsiteY20" fmla="*/ 744537 h 6858000"/>
              <a:gd name="connsiteX21" fmla="*/ 11758 w 4838076"/>
              <a:gd name="connsiteY21" fmla="*/ 801687 h 6858000"/>
              <a:gd name="connsiteX22" fmla="*/ 23515 w 4838076"/>
              <a:gd name="connsiteY22" fmla="*/ 854075 h 6858000"/>
              <a:gd name="connsiteX23" fmla="*/ 38632 w 4838076"/>
              <a:gd name="connsiteY23" fmla="*/ 901700 h 6858000"/>
              <a:gd name="connsiteX24" fmla="*/ 55427 w 4838076"/>
              <a:gd name="connsiteY24" fmla="*/ 942975 h 6858000"/>
              <a:gd name="connsiteX25" fmla="*/ 75583 w 4838076"/>
              <a:gd name="connsiteY25" fmla="*/ 981075 h 6858000"/>
              <a:gd name="connsiteX26" fmla="*/ 95738 w 4838076"/>
              <a:gd name="connsiteY26" fmla="*/ 1017587 h 6858000"/>
              <a:gd name="connsiteX27" fmla="*/ 115893 w 4838076"/>
              <a:gd name="connsiteY27" fmla="*/ 1055687 h 6858000"/>
              <a:gd name="connsiteX28" fmla="*/ 134368 w 4838076"/>
              <a:gd name="connsiteY28" fmla="*/ 1095375 h 6858000"/>
              <a:gd name="connsiteX29" fmla="*/ 152844 w 4838076"/>
              <a:gd name="connsiteY29" fmla="*/ 1136650 h 6858000"/>
              <a:gd name="connsiteX30" fmla="*/ 167960 w 4838076"/>
              <a:gd name="connsiteY30" fmla="*/ 1182687 h 6858000"/>
              <a:gd name="connsiteX31" fmla="*/ 178038 w 4838076"/>
              <a:gd name="connsiteY31" fmla="*/ 1235075 h 6858000"/>
              <a:gd name="connsiteX32" fmla="*/ 188115 w 4838076"/>
              <a:gd name="connsiteY32" fmla="*/ 1295400 h 6858000"/>
              <a:gd name="connsiteX33" fmla="*/ 189795 w 4838076"/>
              <a:gd name="connsiteY33" fmla="*/ 1363662 h 6858000"/>
              <a:gd name="connsiteX34" fmla="*/ 188115 w 4838076"/>
              <a:gd name="connsiteY34" fmla="*/ 1431925 h 6858000"/>
              <a:gd name="connsiteX35" fmla="*/ 178038 w 4838076"/>
              <a:gd name="connsiteY35" fmla="*/ 1492250 h 6858000"/>
              <a:gd name="connsiteX36" fmla="*/ 167960 w 4838076"/>
              <a:gd name="connsiteY36" fmla="*/ 1544637 h 6858000"/>
              <a:gd name="connsiteX37" fmla="*/ 152844 w 4838076"/>
              <a:gd name="connsiteY37" fmla="*/ 1589087 h 6858000"/>
              <a:gd name="connsiteX38" fmla="*/ 134368 w 4838076"/>
              <a:gd name="connsiteY38" fmla="*/ 1631950 h 6858000"/>
              <a:gd name="connsiteX39" fmla="*/ 115893 w 4838076"/>
              <a:gd name="connsiteY39" fmla="*/ 1671637 h 6858000"/>
              <a:gd name="connsiteX40" fmla="*/ 95738 w 4838076"/>
              <a:gd name="connsiteY40" fmla="*/ 1708150 h 6858000"/>
              <a:gd name="connsiteX41" fmla="*/ 75583 w 4838076"/>
              <a:gd name="connsiteY41" fmla="*/ 1743075 h 6858000"/>
              <a:gd name="connsiteX42" fmla="*/ 55427 w 4838076"/>
              <a:gd name="connsiteY42" fmla="*/ 1782762 h 6858000"/>
              <a:gd name="connsiteX43" fmla="*/ 38632 w 4838076"/>
              <a:gd name="connsiteY43" fmla="*/ 1824037 h 6858000"/>
              <a:gd name="connsiteX44" fmla="*/ 23515 w 4838076"/>
              <a:gd name="connsiteY44" fmla="*/ 1870075 h 6858000"/>
              <a:gd name="connsiteX45" fmla="*/ 11758 w 4838076"/>
              <a:gd name="connsiteY45" fmla="*/ 1922462 h 6858000"/>
              <a:gd name="connsiteX46" fmla="*/ 3359 w 4838076"/>
              <a:gd name="connsiteY46" fmla="*/ 1982787 h 6858000"/>
              <a:gd name="connsiteX47" fmla="*/ 0 w 4838076"/>
              <a:gd name="connsiteY47" fmla="*/ 2051050 h 6858000"/>
              <a:gd name="connsiteX48" fmla="*/ 3359 w 4838076"/>
              <a:gd name="connsiteY48" fmla="*/ 2119312 h 6858000"/>
              <a:gd name="connsiteX49" fmla="*/ 11758 w 4838076"/>
              <a:gd name="connsiteY49" fmla="*/ 2179637 h 6858000"/>
              <a:gd name="connsiteX50" fmla="*/ 23515 w 4838076"/>
              <a:gd name="connsiteY50" fmla="*/ 2232025 h 6858000"/>
              <a:gd name="connsiteX51" fmla="*/ 38632 w 4838076"/>
              <a:gd name="connsiteY51" fmla="*/ 2278062 h 6858000"/>
              <a:gd name="connsiteX52" fmla="*/ 55427 w 4838076"/>
              <a:gd name="connsiteY52" fmla="*/ 2319337 h 6858000"/>
              <a:gd name="connsiteX53" fmla="*/ 75583 w 4838076"/>
              <a:gd name="connsiteY53" fmla="*/ 2359025 h 6858000"/>
              <a:gd name="connsiteX54" fmla="*/ 95738 w 4838076"/>
              <a:gd name="connsiteY54" fmla="*/ 2395537 h 6858000"/>
              <a:gd name="connsiteX55" fmla="*/ 115893 w 4838076"/>
              <a:gd name="connsiteY55" fmla="*/ 2433637 h 6858000"/>
              <a:gd name="connsiteX56" fmla="*/ 134368 w 4838076"/>
              <a:gd name="connsiteY56" fmla="*/ 2471737 h 6858000"/>
              <a:gd name="connsiteX57" fmla="*/ 152844 w 4838076"/>
              <a:gd name="connsiteY57" fmla="*/ 2513012 h 6858000"/>
              <a:gd name="connsiteX58" fmla="*/ 167960 w 4838076"/>
              <a:gd name="connsiteY58" fmla="*/ 2560637 h 6858000"/>
              <a:gd name="connsiteX59" fmla="*/ 178038 w 4838076"/>
              <a:gd name="connsiteY59" fmla="*/ 2613025 h 6858000"/>
              <a:gd name="connsiteX60" fmla="*/ 188115 w 4838076"/>
              <a:gd name="connsiteY60" fmla="*/ 2671762 h 6858000"/>
              <a:gd name="connsiteX61" fmla="*/ 189795 w 4838076"/>
              <a:gd name="connsiteY61" fmla="*/ 2741612 h 6858000"/>
              <a:gd name="connsiteX62" fmla="*/ 188115 w 4838076"/>
              <a:gd name="connsiteY62" fmla="*/ 2809875 h 6858000"/>
              <a:gd name="connsiteX63" fmla="*/ 178038 w 4838076"/>
              <a:gd name="connsiteY63" fmla="*/ 2868612 h 6858000"/>
              <a:gd name="connsiteX64" fmla="*/ 167960 w 4838076"/>
              <a:gd name="connsiteY64" fmla="*/ 2922587 h 6858000"/>
              <a:gd name="connsiteX65" fmla="*/ 152844 w 4838076"/>
              <a:gd name="connsiteY65" fmla="*/ 2967037 h 6858000"/>
              <a:gd name="connsiteX66" fmla="*/ 134368 w 4838076"/>
              <a:gd name="connsiteY66" fmla="*/ 3009900 h 6858000"/>
              <a:gd name="connsiteX67" fmla="*/ 115893 w 4838076"/>
              <a:gd name="connsiteY67" fmla="*/ 3046412 h 6858000"/>
              <a:gd name="connsiteX68" fmla="*/ 95738 w 4838076"/>
              <a:gd name="connsiteY68" fmla="*/ 3084512 h 6858000"/>
              <a:gd name="connsiteX69" fmla="*/ 75583 w 4838076"/>
              <a:gd name="connsiteY69" fmla="*/ 3121025 h 6858000"/>
              <a:gd name="connsiteX70" fmla="*/ 55427 w 4838076"/>
              <a:gd name="connsiteY70" fmla="*/ 3160712 h 6858000"/>
              <a:gd name="connsiteX71" fmla="*/ 38632 w 4838076"/>
              <a:gd name="connsiteY71" fmla="*/ 3201987 h 6858000"/>
              <a:gd name="connsiteX72" fmla="*/ 23515 w 4838076"/>
              <a:gd name="connsiteY72" fmla="*/ 3248025 h 6858000"/>
              <a:gd name="connsiteX73" fmla="*/ 11758 w 4838076"/>
              <a:gd name="connsiteY73" fmla="*/ 3300412 h 6858000"/>
              <a:gd name="connsiteX74" fmla="*/ 3359 w 4838076"/>
              <a:gd name="connsiteY74" fmla="*/ 3360737 h 6858000"/>
              <a:gd name="connsiteX75" fmla="*/ 0 w 4838076"/>
              <a:gd name="connsiteY75" fmla="*/ 3427412 h 6858000"/>
              <a:gd name="connsiteX76" fmla="*/ 3359 w 4838076"/>
              <a:gd name="connsiteY76" fmla="*/ 3497262 h 6858000"/>
              <a:gd name="connsiteX77" fmla="*/ 11758 w 4838076"/>
              <a:gd name="connsiteY77" fmla="*/ 3557587 h 6858000"/>
              <a:gd name="connsiteX78" fmla="*/ 23515 w 4838076"/>
              <a:gd name="connsiteY78" fmla="*/ 3609975 h 6858000"/>
              <a:gd name="connsiteX79" fmla="*/ 38632 w 4838076"/>
              <a:gd name="connsiteY79" fmla="*/ 3656012 h 6858000"/>
              <a:gd name="connsiteX80" fmla="*/ 55427 w 4838076"/>
              <a:gd name="connsiteY80" fmla="*/ 3697287 h 6858000"/>
              <a:gd name="connsiteX81" fmla="*/ 75583 w 4838076"/>
              <a:gd name="connsiteY81" fmla="*/ 3736975 h 6858000"/>
              <a:gd name="connsiteX82" fmla="*/ 115893 w 4838076"/>
              <a:gd name="connsiteY82" fmla="*/ 3811587 h 6858000"/>
              <a:gd name="connsiteX83" fmla="*/ 134368 w 4838076"/>
              <a:gd name="connsiteY83" fmla="*/ 3848100 h 6858000"/>
              <a:gd name="connsiteX84" fmla="*/ 152844 w 4838076"/>
              <a:gd name="connsiteY84" fmla="*/ 3890962 h 6858000"/>
              <a:gd name="connsiteX85" fmla="*/ 167960 w 4838076"/>
              <a:gd name="connsiteY85" fmla="*/ 3935412 h 6858000"/>
              <a:gd name="connsiteX86" fmla="*/ 178038 w 4838076"/>
              <a:gd name="connsiteY86" fmla="*/ 3987800 h 6858000"/>
              <a:gd name="connsiteX87" fmla="*/ 188115 w 4838076"/>
              <a:gd name="connsiteY87" fmla="*/ 4048125 h 6858000"/>
              <a:gd name="connsiteX88" fmla="*/ 189795 w 4838076"/>
              <a:gd name="connsiteY88" fmla="*/ 4116387 h 6858000"/>
              <a:gd name="connsiteX89" fmla="*/ 188115 w 4838076"/>
              <a:gd name="connsiteY89" fmla="*/ 4186237 h 6858000"/>
              <a:gd name="connsiteX90" fmla="*/ 178038 w 4838076"/>
              <a:gd name="connsiteY90" fmla="*/ 4244975 h 6858000"/>
              <a:gd name="connsiteX91" fmla="*/ 167960 w 4838076"/>
              <a:gd name="connsiteY91" fmla="*/ 4297362 h 6858000"/>
              <a:gd name="connsiteX92" fmla="*/ 152844 w 4838076"/>
              <a:gd name="connsiteY92" fmla="*/ 4343400 h 6858000"/>
              <a:gd name="connsiteX93" fmla="*/ 134368 w 4838076"/>
              <a:gd name="connsiteY93" fmla="*/ 4386262 h 6858000"/>
              <a:gd name="connsiteX94" fmla="*/ 115893 w 4838076"/>
              <a:gd name="connsiteY94" fmla="*/ 4424362 h 6858000"/>
              <a:gd name="connsiteX95" fmla="*/ 75583 w 4838076"/>
              <a:gd name="connsiteY95" fmla="*/ 4498975 h 6858000"/>
              <a:gd name="connsiteX96" fmla="*/ 55427 w 4838076"/>
              <a:gd name="connsiteY96" fmla="*/ 4537075 h 6858000"/>
              <a:gd name="connsiteX97" fmla="*/ 38632 w 4838076"/>
              <a:gd name="connsiteY97" fmla="*/ 4579937 h 6858000"/>
              <a:gd name="connsiteX98" fmla="*/ 23515 w 4838076"/>
              <a:gd name="connsiteY98" fmla="*/ 4625975 h 6858000"/>
              <a:gd name="connsiteX99" fmla="*/ 11758 w 4838076"/>
              <a:gd name="connsiteY99" fmla="*/ 4678362 h 6858000"/>
              <a:gd name="connsiteX100" fmla="*/ 3359 w 4838076"/>
              <a:gd name="connsiteY100" fmla="*/ 4738687 h 6858000"/>
              <a:gd name="connsiteX101" fmla="*/ 0 w 4838076"/>
              <a:gd name="connsiteY101" fmla="*/ 4806950 h 6858000"/>
              <a:gd name="connsiteX102" fmla="*/ 3359 w 4838076"/>
              <a:gd name="connsiteY102" fmla="*/ 4875212 h 6858000"/>
              <a:gd name="connsiteX103" fmla="*/ 11758 w 4838076"/>
              <a:gd name="connsiteY103" fmla="*/ 4935537 h 6858000"/>
              <a:gd name="connsiteX104" fmla="*/ 23515 w 4838076"/>
              <a:gd name="connsiteY104" fmla="*/ 4987925 h 6858000"/>
              <a:gd name="connsiteX105" fmla="*/ 38632 w 4838076"/>
              <a:gd name="connsiteY105" fmla="*/ 5033962 h 6858000"/>
              <a:gd name="connsiteX106" fmla="*/ 55427 w 4838076"/>
              <a:gd name="connsiteY106" fmla="*/ 5075237 h 6858000"/>
              <a:gd name="connsiteX107" fmla="*/ 75583 w 4838076"/>
              <a:gd name="connsiteY107" fmla="*/ 5114925 h 6858000"/>
              <a:gd name="connsiteX108" fmla="*/ 95738 w 4838076"/>
              <a:gd name="connsiteY108" fmla="*/ 5149850 h 6858000"/>
              <a:gd name="connsiteX109" fmla="*/ 115893 w 4838076"/>
              <a:gd name="connsiteY109" fmla="*/ 5186362 h 6858000"/>
              <a:gd name="connsiteX110" fmla="*/ 134368 w 4838076"/>
              <a:gd name="connsiteY110" fmla="*/ 5226050 h 6858000"/>
              <a:gd name="connsiteX111" fmla="*/ 152844 w 4838076"/>
              <a:gd name="connsiteY111" fmla="*/ 5268912 h 6858000"/>
              <a:gd name="connsiteX112" fmla="*/ 167960 w 4838076"/>
              <a:gd name="connsiteY112" fmla="*/ 5313362 h 6858000"/>
              <a:gd name="connsiteX113" fmla="*/ 178038 w 4838076"/>
              <a:gd name="connsiteY113" fmla="*/ 5365750 h 6858000"/>
              <a:gd name="connsiteX114" fmla="*/ 188115 w 4838076"/>
              <a:gd name="connsiteY114" fmla="*/ 5426075 h 6858000"/>
              <a:gd name="connsiteX115" fmla="*/ 189795 w 4838076"/>
              <a:gd name="connsiteY115" fmla="*/ 5494337 h 6858000"/>
              <a:gd name="connsiteX116" fmla="*/ 188115 w 4838076"/>
              <a:gd name="connsiteY116" fmla="*/ 5562600 h 6858000"/>
              <a:gd name="connsiteX117" fmla="*/ 178038 w 4838076"/>
              <a:gd name="connsiteY117" fmla="*/ 5622925 h 6858000"/>
              <a:gd name="connsiteX118" fmla="*/ 167960 w 4838076"/>
              <a:gd name="connsiteY118" fmla="*/ 5675312 h 6858000"/>
              <a:gd name="connsiteX119" fmla="*/ 152844 w 4838076"/>
              <a:gd name="connsiteY119" fmla="*/ 5721350 h 6858000"/>
              <a:gd name="connsiteX120" fmla="*/ 134368 w 4838076"/>
              <a:gd name="connsiteY120" fmla="*/ 5762625 h 6858000"/>
              <a:gd name="connsiteX121" fmla="*/ 115893 w 4838076"/>
              <a:gd name="connsiteY121" fmla="*/ 5802312 h 6858000"/>
              <a:gd name="connsiteX122" fmla="*/ 95738 w 4838076"/>
              <a:gd name="connsiteY122" fmla="*/ 5840412 h 6858000"/>
              <a:gd name="connsiteX123" fmla="*/ 75583 w 4838076"/>
              <a:gd name="connsiteY123" fmla="*/ 5876925 h 6858000"/>
              <a:gd name="connsiteX124" fmla="*/ 55427 w 4838076"/>
              <a:gd name="connsiteY124" fmla="*/ 5915025 h 6858000"/>
              <a:gd name="connsiteX125" fmla="*/ 38632 w 4838076"/>
              <a:gd name="connsiteY125" fmla="*/ 5956300 h 6858000"/>
              <a:gd name="connsiteX126" fmla="*/ 23515 w 4838076"/>
              <a:gd name="connsiteY126" fmla="*/ 6003925 h 6858000"/>
              <a:gd name="connsiteX127" fmla="*/ 11758 w 4838076"/>
              <a:gd name="connsiteY127" fmla="*/ 6056312 h 6858000"/>
              <a:gd name="connsiteX128" fmla="*/ 3359 w 4838076"/>
              <a:gd name="connsiteY128" fmla="*/ 6113462 h 6858000"/>
              <a:gd name="connsiteX129" fmla="*/ 0 w 4838076"/>
              <a:gd name="connsiteY129" fmla="*/ 6183312 h 6858000"/>
              <a:gd name="connsiteX130" fmla="*/ 3359 w 4838076"/>
              <a:gd name="connsiteY130" fmla="*/ 6251575 h 6858000"/>
              <a:gd name="connsiteX131" fmla="*/ 11758 w 4838076"/>
              <a:gd name="connsiteY131" fmla="*/ 6311900 h 6858000"/>
              <a:gd name="connsiteX132" fmla="*/ 23515 w 4838076"/>
              <a:gd name="connsiteY132" fmla="*/ 6361112 h 6858000"/>
              <a:gd name="connsiteX133" fmla="*/ 38632 w 4838076"/>
              <a:gd name="connsiteY133" fmla="*/ 6407150 h 6858000"/>
              <a:gd name="connsiteX134" fmla="*/ 55427 w 4838076"/>
              <a:gd name="connsiteY134" fmla="*/ 6448425 h 6858000"/>
              <a:gd name="connsiteX135" fmla="*/ 73903 w 4838076"/>
              <a:gd name="connsiteY135" fmla="*/ 6488112 h 6858000"/>
              <a:gd name="connsiteX136" fmla="*/ 92379 w 4838076"/>
              <a:gd name="connsiteY136" fmla="*/ 6523037 h 6858000"/>
              <a:gd name="connsiteX137" fmla="*/ 112534 w 4838076"/>
              <a:gd name="connsiteY137" fmla="*/ 6561137 h 6858000"/>
              <a:gd name="connsiteX138" fmla="*/ 132689 w 4838076"/>
              <a:gd name="connsiteY138" fmla="*/ 6597650 h 6858000"/>
              <a:gd name="connsiteX139" fmla="*/ 149485 w 4838076"/>
              <a:gd name="connsiteY139" fmla="*/ 6640512 h 6858000"/>
              <a:gd name="connsiteX140" fmla="*/ 166281 w 4838076"/>
              <a:gd name="connsiteY140" fmla="*/ 6683375 h 6858000"/>
              <a:gd name="connsiteX141" fmla="*/ 176358 w 4838076"/>
              <a:gd name="connsiteY141" fmla="*/ 6735762 h 6858000"/>
              <a:gd name="connsiteX142" fmla="*/ 184756 w 4838076"/>
              <a:gd name="connsiteY142" fmla="*/ 6791325 h 6858000"/>
              <a:gd name="connsiteX143" fmla="*/ 189795 w 4838076"/>
              <a:gd name="connsiteY143" fmla="*/ 6858000 h 6858000"/>
              <a:gd name="connsiteX144" fmla="*/ 334173 w 4838076"/>
              <a:gd name="connsiteY144" fmla="*/ 6858000 h 6858000"/>
              <a:gd name="connsiteX145" fmla="*/ 334174 w 4838076"/>
              <a:gd name="connsiteY145" fmla="*/ 6858000 h 6858000"/>
              <a:gd name="connsiteX146" fmla="*/ 3459219 w 4838076"/>
              <a:gd name="connsiteY146" fmla="*/ 6858000 h 6858000"/>
              <a:gd name="connsiteX147" fmla="*/ 4417162 w 4838076"/>
              <a:gd name="connsiteY147" fmla="*/ 6858000 h 6858000"/>
              <a:gd name="connsiteX148" fmla="*/ 4838076 w 4838076"/>
              <a:gd name="connsiteY14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Lst>
            <a:rect l="l" t="t" r="r" b="b"/>
            <a:pathLst>
              <a:path w="4838076" h="6858000">
                <a:moveTo>
                  <a:pt x="4838076" y="0"/>
                </a:moveTo>
                <a:lnTo>
                  <a:pt x="4417162" y="0"/>
                </a:lnTo>
                <a:lnTo>
                  <a:pt x="3459219" y="0"/>
                </a:lnTo>
                <a:lnTo>
                  <a:pt x="334174" y="0"/>
                </a:lnTo>
                <a:lnTo>
                  <a:pt x="334173" y="0"/>
                </a:lnTo>
                <a:lnTo>
                  <a:pt x="189795" y="0"/>
                </a:lnTo>
                <a:lnTo>
                  <a:pt x="184756" y="66675"/>
                </a:lnTo>
                <a:lnTo>
                  <a:pt x="176358" y="122237"/>
                </a:lnTo>
                <a:lnTo>
                  <a:pt x="166281" y="174625"/>
                </a:lnTo>
                <a:lnTo>
                  <a:pt x="149485" y="217487"/>
                </a:lnTo>
                <a:lnTo>
                  <a:pt x="132689" y="260350"/>
                </a:lnTo>
                <a:lnTo>
                  <a:pt x="112534" y="296862"/>
                </a:lnTo>
                <a:lnTo>
                  <a:pt x="92379" y="334962"/>
                </a:lnTo>
                <a:lnTo>
                  <a:pt x="73903" y="369887"/>
                </a:lnTo>
                <a:lnTo>
                  <a:pt x="55427" y="409575"/>
                </a:lnTo>
                <a:lnTo>
                  <a:pt x="38632" y="450850"/>
                </a:lnTo>
                <a:lnTo>
                  <a:pt x="23515" y="496887"/>
                </a:lnTo>
                <a:lnTo>
                  <a:pt x="11758" y="546100"/>
                </a:lnTo>
                <a:lnTo>
                  <a:pt x="3359" y="606425"/>
                </a:lnTo>
                <a:lnTo>
                  <a:pt x="0" y="673100"/>
                </a:lnTo>
                <a:lnTo>
                  <a:pt x="3359" y="744537"/>
                </a:lnTo>
                <a:lnTo>
                  <a:pt x="11758" y="801687"/>
                </a:lnTo>
                <a:lnTo>
                  <a:pt x="23515" y="854075"/>
                </a:lnTo>
                <a:lnTo>
                  <a:pt x="38632" y="901700"/>
                </a:lnTo>
                <a:lnTo>
                  <a:pt x="55427" y="942975"/>
                </a:lnTo>
                <a:lnTo>
                  <a:pt x="75583" y="981075"/>
                </a:lnTo>
                <a:lnTo>
                  <a:pt x="95738" y="1017587"/>
                </a:lnTo>
                <a:lnTo>
                  <a:pt x="115893" y="1055687"/>
                </a:lnTo>
                <a:lnTo>
                  <a:pt x="134368" y="1095375"/>
                </a:lnTo>
                <a:lnTo>
                  <a:pt x="152844" y="1136650"/>
                </a:lnTo>
                <a:lnTo>
                  <a:pt x="167960" y="1182687"/>
                </a:lnTo>
                <a:lnTo>
                  <a:pt x="178038" y="1235075"/>
                </a:lnTo>
                <a:lnTo>
                  <a:pt x="188115" y="1295400"/>
                </a:lnTo>
                <a:lnTo>
                  <a:pt x="189795" y="1363662"/>
                </a:lnTo>
                <a:lnTo>
                  <a:pt x="188115" y="1431925"/>
                </a:lnTo>
                <a:lnTo>
                  <a:pt x="178038" y="1492250"/>
                </a:lnTo>
                <a:lnTo>
                  <a:pt x="167960" y="1544637"/>
                </a:lnTo>
                <a:lnTo>
                  <a:pt x="152844" y="1589087"/>
                </a:lnTo>
                <a:lnTo>
                  <a:pt x="134368" y="1631950"/>
                </a:lnTo>
                <a:lnTo>
                  <a:pt x="115893" y="1671637"/>
                </a:lnTo>
                <a:lnTo>
                  <a:pt x="95738" y="1708150"/>
                </a:lnTo>
                <a:lnTo>
                  <a:pt x="75583" y="1743075"/>
                </a:lnTo>
                <a:lnTo>
                  <a:pt x="55427" y="1782762"/>
                </a:lnTo>
                <a:lnTo>
                  <a:pt x="38632" y="1824037"/>
                </a:lnTo>
                <a:lnTo>
                  <a:pt x="23515" y="1870075"/>
                </a:lnTo>
                <a:lnTo>
                  <a:pt x="11758" y="1922462"/>
                </a:lnTo>
                <a:lnTo>
                  <a:pt x="3359" y="1982787"/>
                </a:lnTo>
                <a:lnTo>
                  <a:pt x="0" y="2051050"/>
                </a:lnTo>
                <a:lnTo>
                  <a:pt x="3359" y="2119312"/>
                </a:lnTo>
                <a:lnTo>
                  <a:pt x="11758" y="2179637"/>
                </a:lnTo>
                <a:lnTo>
                  <a:pt x="23515" y="2232025"/>
                </a:lnTo>
                <a:lnTo>
                  <a:pt x="38632" y="2278062"/>
                </a:lnTo>
                <a:lnTo>
                  <a:pt x="55427" y="2319337"/>
                </a:lnTo>
                <a:lnTo>
                  <a:pt x="75583" y="2359025"/>
                </a:lnTo>
                <a:lnTo>
                  <a:pt x="95738" y="2395537"/>
                </a:lnTo>
                <a:lnTo>
                  <a:pt x="115893" y="2433637"/>
                </a:lnTo>
                <a:lnTo>
                  <a:pt x="134368" y="2471737"/>
                </a:lnTo>
                <a:lnTo>
                  <a:pt x="152844" y="2513012"/>
                </a:lnTo>
                <a:lnTo>
                  <a:pt x="167960" y="2560637"/>
                </a:lnTo>
                <a:lnTo>
                  <a:pt x="178038" y="2613025"/>
                </a:lnTo>
                <a:lnTo>
                  <a:pt x="188115" y="2671762"/>
                </a:lnTo>
                <a:lnTo>
                  <a:pt x="189795" y="2741612"/>
                </a:lnTo>
                <a:lnTo>
                  <a:pt x="188115" y="2809875"/>
                </a:lnTo>
                <a:lnTo>
                  <a:pt x="178038" y="2868612"/>
                </a:lnTo>
                <a:lnTo>
                  <a:pt x="167960" y="2922587"/>
                </a:lnTo>
                <a:lnTo>
                  <a:pt x="152844" y="2967037"/>
                </a:lnTo>
                <a:lnTo>
                  <a:pt x="134368" y="3009900"/>
                </a:lnTo>
                <a:lnTo>
                  <a:pt x="115893" y="3046412"/>
                </a:lnTo>
                <a:lnTo>
                  <a:pt x="95738" y="3084512"/>
                </a:lnTo>
                <a:lnTo>
                  <a:pt x="75583" y="3121025"/>
                </a:lnTo>
                <a:lnTo>
                  <a:pt x="55427" y="3160712"/>
                </a:lnTo>
                <a:lnTo>
                  <a:pt x="38632" y="3201987"/>
                </a:lnTo>
                <a:lnTo>
                  <a:pt x="23515" y="3248025"/>
                </a:lnTo>
                <a:lnTo>
                  <a:pt x="11758" y="3300412"/>
                </a:lnTo>
                <a:lnTo>
                  <a:pt x="3359" y="3360737"/>
                </a:lnTo>
                <a:lnTo>
                  <a:pt x="0" y="3427412"/>
                </a:lnTo>
                <a:lnTo>
                  <a:pt x="3359" y="3497262"/>
                </a:lnTo>
                <a:lnTo>
                  <a:pt x="11758" y="3557587"/>
                </a:lnTo>
                <a:lnTo>
                  <a:pt x="23515" y="3609975"/>
                </a:lnTo>
                <a:lnTo>
                  <a:pt x="38632" y="3656012"/>
                </a:lnTo>
                <a:lnTo>
                  <a:pt x="55427" y="3697287"/>
                </a:lnTo>
                <a:lnTo>
                  <a:pt x="75583" y="3736975"/>
                </a:lnTo>
                <a:lnTo>
                  <a:pt x="115893" y="3811587"/>
                </a:lnTo>
                <a:lnTo>
                  <a:pt x="134368" y="3848100"/>
                </a:lnTo>
                <a:lnTo>
                  <a:pt x="152844" y="3890962"/>
                </a:lnTo>
                <a:lnTo>
                  <a:pt x="167960" y="3935412"/>
                </a:lnTo>
                <a:lnTo>
                  <a:pt x="178038" y="3987800"/>
                </a:lnTo>
                <a:lnTo>
                  <a:pt x="188115" y="4048125"/>
                </a:lnTo>
                <a:lnTo>
                  <a:pt x="189795" y="4116387"/>
                </a:lnTo>
                <a:lnTo>
                  <a:pt x="188115" y="4186237"/>
                </a:lnTo>
                <a:lnTo>
                  <a:pt x="178038" y="4244975"/>
                </a:lnTo>
                <a:lnTo>
                  <a:pt x="167960" y="4297362"/>
                </a:lnTo>
                <a:lnTo>
                  <a:pt x="152844" y="4343400"/>
                </a:lnTo>
                <a:lnTo>
                  <a:pt x="134368" y="4386262"/>
                </a:lnTo>
                <a:lnTo>
                  <a:pt x="115893" y="4424362"/>
                </a:lnTo>
                <a:lnTo>
                  <a:pt x="75583" y="4498975"/>
                </a:lnTo>
                <a:lnTo>
                  <a:pt x="55427" y="4537075"/>
                </a:lnTo>
                <a:lnTo>
                  <a:pt x="38632" y="4579937"/>
                </a:lnTo>
                <a:lnTo>
                  <a:pt x="23515" y="4625975"/>
                </a:lnTo>
                <a:lnTo>
                  <a:pt x="11758" y="4678362"/>
                </a:lnTo>
                <a:lnTo>
                  <a:pt x="3359" y="4738687"/>
                </a:lnTo>
                <a:lnTo>
                  <a:pt x="0" y="4806950"/>
                </a:lnTo>
                <a:lnTo>
                  <a:pt x="3359" y="4875212"/>
                </a:lnTo>
                <a:lnTo>
                  <a:pt x="11758" y="4935537"/>
                </a:lnTo>
                <a:lnTo>
                  <a:pt x="23515" y="4987925"/>
                </a:lnTo>
                <a:lnTo>
                  <a:pt x="38632" y="5033962"/>
                </a:lnTo>
                <a:lnTo>
                  <a:pt x="55427" y="5075237"/>
                </a:lnTo>
                <a:lnTo>
                  <a:pt x="75583" y="5114925"/>
                </a:lnTo>
                <a:lnTo>
                  <a:pt x="95738" y="5149850"/>
                </a:lnTo>
                <a:lnTo>
                  <a:pt x="115893" y="5186362"/>
                </a:lnTo>
                <a:lnTo>
                  <a:pt x="134368" y="5226050"/>
                </a:lnTo>
                <a:lnTo>
                  <a:pt x="152844" y="5268912"/>
                </a:lnTo>
                <a:lnTo>
                  <a:pt x="167960" y="5313362"/>
                </a:lnTo>
                <a:lnTo>
                  <a:pt x="178038" y="5365750"/>
                </a:lnTo>
                <a:lnTo>
                  <a:pt x="188115" y="5426075"/>
                </a:lnTo>
                <a:lnTo>
                  <a:pt x="189795" y="5494337"/>
                </a:lnTo>
                <a:lnTo>
                  <a:pt x="188115" y="5562600"/>
                </a:lnTo>
                <a:lnTo>
                  <a:pt x="178038" y="5622925"/>
                </a:lnTo>
                <a:lnTo>
                  <a:pt x="167960" y="5675312"/>
                </a:lnTo>
                <a:lnTo>
                  <a:pt x="152844" y="5721350"/>
                </a:lnTo>
                <a:lnTo>
                  <a:pt x="134368" y="5762625"/>
                </a:lnTo>
                <a:lnTo>
                  <a:pt x="115893" y="5802312"/>
                </a:lnTo>
                <a:lnTo>
                  <a:pt x="95738" y="5840412"/>
                </a:lnTo>
                <a:lnTo>
                  <a:pt x="75583" y="5876925"/>
                </a:lnTo>
                <a:lnTo>
                  <a:pt x="55427" y="5915025"/>
                </a:lnTo>
                <a:lnTo>
                  <a:pt x="38632" y="5956300"/>
                </a:lnTo>
                <a:lnTo>
                  <a:pt x="23515" y="6003925"/>
                </a:lnTo>
                <a:lnTo>
                  <a:pt x="11758" y="6056312"/>
                </a:lnTo>
                <a:lnTo>
                  <a:pt x="3359" y="6113462"/>
                </a:lnTo>
                <a:lnTo>
                  <a:pt x="0" y="6183312"/>
                </a:lnTo>
                <a:lnTo>
                  <a:pt x="3359" y="6251575"/>
                </a:lnTo>
                <a:lnTo>
                  <a:pt x="11758" y="6311900"/>
                </a:lnTo>
                <a:lnTo>
                  <a:pt x="23515" y="6361112"/>
                </a:lnTo>
                <a:lnTo>
                  <a:pt x="38632" y="6407150"/>
                </a:lnTo>
                <a:lnTo>
                  <a:pt x="55427" y="6448425"/>
                </a:lnTo>
                <a:lnTo>
                  <a:pt x="73903" y="6488112"/>
                </a:lnTo>
                <a:lnTo>
                  <a:pt x="92379" y="6523037"/>
                </a:lnTo>
                <a:lnTo>
                  <a:pt x="112534" y="6561137"/>
                </a:lnTo>
                <a:lnTo>
                  <a:pt x="132689" y="6597650"/>
                </a:lnTo>
                <a:lnTo>
                  <a:pt x="149485" y="6640512"/>
                </a:lnTo>
                <a:lnTo>
                  <a:pt x="166281" y="6683375"/>
                </a:lnTo>
                <a:lnTo>
                  <a:pt x="176358" y="6735762"/>
                </a:lnTo>
                <a:lnTo>
                  <a:pt x="184756" y="6791325"/>
                </a:lnTo>
                <a:lnTo>
                  <a:pt x="189795" y="6858000"/>
                </a:lnTo>
                <a:lnTo>
                  <a:pt x="334173" y="6858000"/>
                </a:lnTo>
                <a:lnTo>
                  <a:pt x="334174" y="6858000"/>
                </a:lnTo>
                <a:lnTo>
                  <a:pt x="3459219" y="6858000"/>
                </a:lnTo>
                <a:lnTo>
                  <a:pt x="4417162" y="6858000"/>
                </a:lnTo>
                <a:lnTo>
                  <a:pt x="4838076" y="6858000"/>
                </a:lnTo>
                <a:close/>
              </a:path>
            </a:pathLst>
          </a:custGeom>
          <a:solidFill>
            <a:schemeClr val="accent1">
              <a:lumMod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C2705069-BB21-40D3-9B01-13864303DC37}"/>
              </a:ext>
            </a:extLst>
          </p:cNvPr>
          <p:cNvSpPr>
            <a:spLocks noGrp="1"/>
          </p:cNvSpPr>
          <p:nvPr>
            <p:ph type="title"/>
          </p:nvPr>
        </p:nvSpPr>
        <p:spPr>
          <a:xfrm>
            <a:off x="0" y="2045699"/>
            <a:ext cx="3410545" cy="2766600"/>
          </a:xfrm>
        </p:spPr>
        <p:txBody>
          <a:bodyPr vert="horz" lIns="91440" tIns="45720" rIns="91440" bIns="45720" rtlCol="0" anchor="t">
            <a:noAutofit/>
          </a:bodyPr>
          <a:lstStyle/>
          <a:p>
            <a:pPr algn="ctr"/>
            <a:r>
              <a:rPr lang="en-US" sz="3600" kern="1200" dirty="0">
                <a:solidFill>
                  <a:schemeClr val="bg1"/>
                </a:solidFill>
                <a:effectLst>
                  <a:outerShdw blurRad="38100" dist="38100" dir="2700000" algn="tl">
                    <a:srgbClr val="000000">
                      <a:alpha val="43137"/>
                    </a:srgbClr>
                  </a:outerShdw>
                </a:effectLst>
                <a:latin typeface="+mj-lt"/>
                <a:ea typeface="+mj-ea"/>
                <a:cs typeface="+mj-cs"/>
              </a:rPr>
              <a:t>Concept One: </a:t>
            </a:r>
            <a:br>
              <a:rPr lang="en-US" sz="3600" kern="1200" dirty="0">
                <a:solidFill>
                  <a:schemeClr val="bg1"/>
                </a:solidFill>
                <a:latin typeface="+mj-lt"/>
                <a:ea typeface="+mj-ea"/>
                <a:cs typeface="+mj-cs"/>
              </a:rPr>
            </a:br>
            <a:r>
              <a:rPr lang="en-US" sz="3600" kern="1200" dirty="0">
                <a:solidFill>
                  <a:schemeClr val="bg1"/>
                </a:solidFill>
                <a:latin typeface="+mj-lt"/>
                <a:ea typeface="+mj-ea"/>
                <a:cs typeface="+mj-cs"/>
              </a:rPr>
              <a:t>Snarky Comments &amp; Conversations Crashes</a:t>
            </a:r>
          </a:p>
        </p:txBody>
      </p:sp>
      <p:sp>
        <p:nvSpPr>
          <p:cNvPr id="5" name="Slide Number Placeholder 4">
            <a:extLst>
              <a:ext uri="{FF2B5EF4-FFF2-40B4-BE49-F238E27FC236}">
                <a16:creationId xmlns:a16="http://schemas.microsoft.com/office/drawing/2014/main" id="{8DB26907-1154-4F0B-AB50-7EA21F9FA81C}"/>
              </a:ext>
            </a:extLst>
          </p:cNvPr>
          <p:cNvSpPr>
            <a:spLocks noGrp="1"/>
          </p:cNvSpPr>
          <p:nvPr>
            <p:ph type="sldNum" sz="quarter" idx="12"/>
          </p:nvPr>
        </p:nvSpPr>
        <p:spPr>
          <a:xfrm>
            <a:off x="7774105" y="6375679"/>
            <a:ext cx="794822" cy="345796"/>
          </a:xfrm>
        </p:spPr>
        <p:txBody>
          <a:bodyPr vert="horz" lIns="91440" tIns="45720" rIns="91440" bIns="45720" rtlCol="0" anchor="ctr">
            <a:normAutofit/>
          </a:bodyPr>
          <a:lstStyle/>
          <a:p>
            <a:pPr algn="r" defTabSz="914400">
              <a:spcAft>
                <a:spcPts val="600"/>
              </a:spcAft>
            </a:pPr>
            <a:fld id="{180556A0-B6EB-4F28-B6E9-3DC3D752A6E4}" type="slidenum">
              <a:rPr lang="en-US" sz="1200">
                <a:solidFill>
                  <a:schemeClr val="tx1">
                    <a:alpha val="60000"/>
                  </a:schemeClr>
                </a:solidFill>
              </a:rPr>
              <a:pPr algn="r" defTabSz="914400">
                <a:spcAft>
                  <a:spcPts val="600"/>
                </a:spcAft>
              </a:pPr>
              <a:t>10</a:t>
            </a:fld>
            <a:endParaRPr lang="en-US" sz="1200">
              <a:solidFill>
                <a:schemeClr val="tx1">
                  <a:alpha val="60000"/>
                </a:schemeClr>
              </a:solidFill>
            </a:endParaRPr>
          </a:p>
        </p:txBody>
      </p:sp>
      <p:pic>
        <p:nvPicPr>
          <p:cNvPr id="11" name="Picture 10" descr="A picture containing text&#10;&#10;Description automatically generated">
            <a:extLst>
              <a:ext uri="{FF2B5EF4-FFF2-40B4-BE49-F238E27FC236}">
                <a16:creationId xmlns:a16="http://schemas.microsoft.com/office/drawing/2014/main" id="{F9D567F7-A0AC-4391-9CAE-F104B41A01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74105" y="53742"/>
            <a:ext cx="1248156" cy="394716"/>
          </a:xfrm>
          <a:prstGeom prst="rect">
            <a:avLst/>
          </a:prstGeom>
        </p:spPr>
      </p:pic>
      <p:pic>
        <p:nvPicPr>
          <p:cNvPr id="4" name="Picture 3">
            <a:extLst>
              <a:ext uri="{FF2B5EF4-FFF2-40B4-BE49-F238E27FC236}">
                <a16:creationId xmlns:a16="http://schemas.microsoft.com/office/drawing/2014/main" id="{7E5956FB-5E43-415C-B654-D55694F0AC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15422" y="53742"/>
            <a:ext cx="5741713" cy="6488607"/>
          </a:xfrm>
          <a:prstGeom prst="rect">
            <a:avLst/>
          </a:prstGeom>
        </p:spPr>
      </p:pic>
    </p:spTree>
    <p:extLst>
      <p:ext uri="{BB962C8B-B14F-4D97-AF65-F5344CB8AC3E}">
        <p14:creationId xmlns:p14="http://schemas.microsoft.com/office/powerpoint/2010/main" val="40295089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8" name="Rectangle 76">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C174827-33A2-4DC0-A265-C88EB88BBC93}"/>
              </a:ext>
            </a:extLst>
          </p:cNvPr>
          <p:cNvSpPr>
            <a:spLocks noGrp="1"/>
          </p:cNvSpPr>
          <p:nvPr>
            <p:ph type="title"/>
          </p:nvPr>
        </p:nvSpPr>
        <p:spPr>
          <a:xfrm>
            <a:off x="480060" y="453066"/>
            <a:ext cx="3276451" cy="1956841"/>
          </a:xfrm>
        </p:spPr>
        <p:txBody>
          <a:bodyPr anchor="b">
            <a:normAutofit/>
          </a:bodyPr>
          <a:lstStyle/>
          <a:p>
            <a:r>
              <a:rPr lang="en-US" sz="3300" dirty="0"/>
              <a:t>Peer to Peer – Criticism about choice of restaurant </a:t>
            </a:r>
          </a:p>
        </p:txBody>
      </p:sp>
      <p:sp>
        <p:nvSpPr>
          <p:cNvPr id="79"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060" y="2586994"/>
            <a:ext cx="2606040" cy="18288"/>
          </a:xfrm>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 name="connsiteX0" fmla="*/ 0 w 2606040"/>
              <a:gd name="connsiteY0" fmla="*/ 0 h 18288"/>
              <a:gd name="connsiteX1" fmla="*/ 599389 w 2606040"/>
              <a:gd name="connsiteY1" fmla="*/ 0 h 18288"/>
              <a:gd name="connsiteX2" fmla="*/ 1303020 w 2606040"/>
              <a:gd name="connsiteY2" fmla="*/ 0 h 18288"/>
              <a:gd name="connsiteX3" fmla="*/ 1876349 w 2606040"/>
              <a:gd name="connsiteY3" fmla="*/ 0 h 18288"/>
              <a:gd name="connsiteX4" fmla="*/ 2606040 w 2606040"/>
              <a:gd name="connsiteY4" fmla="*/ 0 h 18288"/>
              <a:gd name="connsiteX5" fmla="*/ 2606040 w 2606040"/>
              <a:gd name="connsiteY5" fmla="*/ 18288 h 18288"/>
              <a:gd name="connsiteX6" fmla="*/ 1980590 w 2606040"/>
              <a:gd name="connsiteY6" fmla="*/ 18288 h 18288"/>
              <a:gd name="connsiteX7" fmla="*/ 1276960 w 2606040"/>
              <a:gd name="connsiteY7" fmla="*/ 18288 h 18288"/>
              <a:gd name="connsiteX8" fmla="*/ 65151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11079" y="-22080"/>
                  <a:pt x="479378" y="-26537"/>
                  <a:pt x="625450" y="0"/>
                </a:cubicBezTo>
                <a:cubicBezTo>
                  <a:pt x="925937" y="-4758"/>
                  <a:pt x="973176" y="15739"/>
                  <a:pt x="1224839" y="0"/>
                </a:cubicBezTo>
                <a:cubicBezTo>
                  <a:pt x="1479663" y="-11328"/>
                  <a:pt x="1566636" y="18697"/>
                  <a:pt x="1824228" y="0"/>
                </a:cubicBezTo>
                <a:cubicBezTo>
                  <a:pt x="2086799" y="-72665"/>
                  <a:pt x="2306223" y="-891"/>
                  <a:pt x="2606040" y="0"/>
                </a:cubicBezTo>
                <a:cubicBezTo>
                  <a:pt x="2606645" y="4461"/>
                  <a:pt x="2607031" y="13181"/>
                  <a:pt x="2606040" y="18288"/>
                </a:cubicBezTo>
                <a:cubicBezTo>
                  <a:pt x="2260204" y="29342"/>
                  <a:pt x="2175708" y="5614"/>
                  <a:pt x="1902409" y="18288"/>
                </a:cubicBezTo>
                <a:cubicBezTo>
                  <a:pt x="1638502" y="41064"/>
                  <a:pt x="1460923" y="-16269"/>
                  <a:pt x="1276960" y="18288"/>
                </a:cubicBezTo>
                <a:cubicBezTo>
                  <a:pt x="1057717" y="14361"/>
                  <a:pt x="867956" y="2320"/>
                  <a:pt x="677570" y="18288"/>
                </a:cubicBezTo>
                <a:cubicBezTo>
                  <a:pt x="457951" y="33373"/>
                  <a:pt x="189752" y="55388"/>
                  <a:pt x="0" y="18288"/>
                </a:cubicBezTo>
                <a:cubicBezTo>
                  <a:pt x="1586" y="13022"/>
                  <a:pt x="-95" y="4569"/>
                  <a:pt x="0" y="0"/>
                </a:cubicBezTo>
                <a:close/>
              </a:path>
              <a:path w="2606040" h="18288" stroke="0" extrusionOk="0">
                <a:moveTo>
                  <a:pt x="0" y="0"/>
                </a:moveTo>
                <a:cubicBezTo>
                  <a:pt x="172759" y="3236"/>
                  <a:pt x="361166" y="-13413"/>
                  <a:pt x="599389" y="0"/>
                </a:cubicBezTo>
                <a:cubicBezTo>
                  <a:pt x="841226" y="37042"/>
                  <a:pt x="968991" y="14587"/>
                  <a:pt x="1303020" y="0"/>
                </a:cubicBezTo>
                <a:cubicBezTo>
                  <a:pt x="1643101" y="-7120"/>
                  <a:pt x="1717813" y="7213"/>
                  <a:pt x="1876349" y="0"/>
                </a:cubicBezTo>
                <a:cubicBezTo>
                  <a:pt x="2036762" y="-14138"/>
                  <a:pt x="2426397" y="-4451"/>
                  <a:pt x="2606040" y="0"/>
                </a:cubicBezTo>
                <a:cubicBezTo>
                  <a:pt x="2606314" y="8448"/>
                  <a:pt x="2606550" y="14527"/>
                  <a:pt x="2606040" y="18288"/>
                </a:cubicBezTo>
                <a:cubicBezTo>
                  <a:pt x="2344840" y="2643"/>
                  <a:pt x="2192043" y="7399"/>
                  <a:pt x="1980590" y="18288"/>
                </a:cubicBezTo>
                <a:cubicBezTo>
                  <a:pt x="1783984" y="-9745"/>
                  <a:pt x="1487673" y="45908"/>
                  <a:pt x="1276960" y="18288"/>
                </a:cubicBezTo>
                <a:cubicBezTo>
                  <a:pt x="1088134" y="-41257"/>
                  <a:pt x="877974" y="49968"/>
                  <a:pt x="651510" y="18288"/>
                </a:cubicBezTo>
                <a:cubicBezTo>
                  <a:pt x="430798" y="-27764"/>
                  <a:pt x="132889" y="-33467"/>
                  <a:pt x="0" y="18288"/>
                </a:cubicBezTo>
                <a:cubicBezTo>
                  <a:pt x="212" y="10845"/>
                  <a:pt x="-833" y="6193"/>
                  <a:pt x="0" y="0"/>
                </a:cubicBezTo>
                <a:close/>
              </a:path>
              <a:path w="2606040" h="18288" fill="none" stroke="0" extrusionOk="0">
                <a:moveTo>
                  <a:pt x="0" y="0"/>
                </a:moveTo>
                <a:cubicBezTo>
                  <a:pt x="202328" y="-14716"/>
                  <a:pt x="332722" y="-11499"/>
                  <a:pt x="625450" y="0"/>
                </a:cubicBezTo>
                <a:cubicBezTo>
                  <a:pt x="927712" y="6878"/>
                  <a:pt x="971143" y="7084"/>
                  <a:pt x="1224839" y="0"/>
                </a:cubicBezTo>
                <a:cubicBezTo>
                  <a:pt x="1477775" y="-16815"/>
                  <a:pt x="1569904" y="19146"/>
                  <a:pt x="1824228" y="0"/>
                </a:cubicBezTo>
                <a:cubicBezTo>
                  <a:pt x="2055206" y="24867"/>
                  <a:pt x="2317192" y="-62872"/>
                  <a:pt x="2606040" y="0"/>
                </a:cubicBezTo>
                <a:cubicBezTo>
                  <a:pt x="2606166" y="3680"/>
                  <a:pt x="2606905" y="11461"/>
                  <a:pt x="2606040" y="18288"/>
                </a:cubicBezTo>
                <a:cubicBezTo>
                  <a:pt x="2234648" y="26976"/>
                  <a:pt x="2180202" y="-10361"/>
                  <a:pt x="1902409" y="18288"/>
                </a:cubicBezTo>
                <a:cubicBezTo>
                  <a:pt x="1635562" y="47194"/>
                  <a:pt x="1477339" y="4794"/>
                  <a:pt x="1276960" y="18288"/>
                </a:cubicBezTo>
                <a:cubicBezTo>
                  <a:pt x="1058094" y="66922"/>
                  <a:pt x="904206" y="-20636"/>
                  <a:pt x="677570" y="18288"/>
                </a:cubicBezTo>
                <a:cubicBezTo>
                  <a:pt x="485746" y="14713"/>
                  <a:pt x="195925" y="33005"/>
                  <a:pt x="0" y="18288"/>
                </a:cubicBezTo>
                <a:cubicBezTo>
                  <a:pt x="1168" y="12774"/>
                  <a:pt x="-229" y="3745"/>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66776" y="-600"/>
                          <a:pt x="322756" y="3201"/>
                          <a:pt x="625450" y="0"/>
                        </a:cubicBezTo>
                        <a:cubicBezTo>
                          <a:pt x="928144" y="-3201"/>
                          <a:pt x="968141" y="9269"/>
                          <a:pt x="1224839" y="0"/>
                        </a:cubicBezTo>
                        <a:cubicBezTo>
                          <a:pt x="1481537" y="-9269"/>
                          <a:pt x="1569059" y="21947"/>
                          <a:pt x="1824228" y="0"/>
                        </a:cubicBezTo>
                        <a:cubicBezTo>
                          <a:pt x="2079397" y="-21947"/>
                          <a:pt x="2326053" y="-10194"/>
                          <a:pt x="2606040" y="0"/>
                        </a:cubicBezTo>
                        <a:cubicBezTo>
                          <a:pt x="2605462" y="4771"/>
                          <a:pt x="2606793" y="12323"/>
                          <a:pt x="2606040" y="18288"/>
                        </a:cubicBezTo>
                        <a:cubicBezTo>
                          <a:pt x="2256758" y="31410"/>
                          <a:pt x="2173673" y="-12878"/>
                          <a:pt x="1902409" y="18288"/>
                        </a:cubicBezTo>
                        <a:cubicBezTo>
                          <a:pt x="1631145" y="49454"/>
                          <a:pt x="1461378" y="5466"/>
                          <a:pt x="1276960" y="18288"/>
                        </a:cubicBezTo>
                        <a:cubicBezTo>
                          <a:pt x="1092542" y="31110"/>
                          <a:pt x="890442" y="13213"/>
                          <a:pt x="677570" y="18288"/>
                        </a:cubicBezTo>
                        <a:cubicBezTo>
                          <a:pt x="464698" y="23364"/>
                          <a:pt x="187648" y="35837"/>
                          <a:pt x="0" y="18288"/>
                        </a:cubicBezTo>
                        <a:cubicBezTo>
                          <a:pt x="841" y="12879"/>
                          <a:pt x="-726" y="3977"/>
                          <a:pt x="0" y="0"/>
                        </a:cubicBezTo>
                        <a:close/>
                      </a:path>
                      <a:path w="2606040" h="18288" stroke="0" extrusionOk="0">
                        <a:moveTo>
                          <a:pt x="0" y="0"/>
                        </a:moveTo>
                        <a:cubicBezTo>
                          <a:pt x="197231" y="3803"/>
                          <a:pt x="358914" y="-9291"/>
                          <a:pt x="599389" y="0"/>
                        </a:cubicBezTo>
                        <a:cubicBezTo>
                          <a:pt x="839864" y="9291"/>
                          <a:pt x="979371" y="8509"/>
                          <a:pt x="1303020" y="0"/>
                        </a:cubicBezTo>
                        <a:cubicBezTo>
                          <a:pt x="1626669" y="-8509"/>
                          <a:pt x="1726300" y="7440"/>
                          <a:pt x="1876349" y="0"/>
                        </a:cubicBezTo>
                        <a:cubicBezTo>
                          <a:pt x="2026398" y="-7440"/>
                          <a:pt x="2430712" y="17957"/>
                          <a:pt x="2606040" y="0"/>
                        </a:cubicBezTo>
                        <a:cubicBezTo>
                          <a:pt x="2605426" y="8857"/>
                          <a:pt x="2606544" y="13619"/>
                          <a:pt x="2606040" y="18288"/>
                        </a:cubicBezTo>
                        <a:cubicBezTo>
                          <a:pt x="2393024" y="2241"/>
                          <a:pt x="2191161" y="39259"/>
                          <a:pt x="1980590" y="18288"/>
                        </a:cubicBezTo>
                        <a:cubicBezTo>
                          <a:pt x="1770019" y="-2683"/>
                          <a:pt x="1476440" y="36114"/>
                          <a:pt x="1276960" y="18288"/>
                        </a:cubicBezTo>
                        <a:cubicBezTo>
                          <a:pt x="1077480" y="463"/>
                          <a:pt x="880988" y="42125"/>
                          <a:pt x="651510" y="18288"/>
                        </a:cubicBezTo>
                        <a:cubicBezTo>
                          <a:pt x="422032" y="-5549"/>
                          <a:pt x="130744" y="-1947"/>
                          <a:pt x="0" y="18288"/>
                        </a:cubicBezTo>
                        <a:cubicBezTo>
                          <a:pt x="-487" y="10816"/>
                          <a:pt x="-839" y="6058"/>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74B5F16-8E9D-4C22-AD57-59AFD3FC1BDB}"/>
              </a:ext>
            </a:extLst>
          </p:cNvPr>
          <p:cNvSpPr>
            <a:spLocks noGrp="1"/>
          </p:cNvSpPr>
          <p:nvPr>
            <p:ph idx="1"/>
          </p:nvPr>
        </p:nvSpPr>
        <p:spPr>
          <a:xfrm>
            <a:off x="228600" y="2854611"/>
            <a:ext cx="3406719" cy="2622645"/>
          </a:xfrm>
        </p:spPr>
        <p:txBody>
          <a:bodyPr>
            <a:normAutofit fontScale="92500"/>
          </a:bodyPr>
          <a:lstStyle/>
          <a:p>
            <a:pPr marL="0" indent="0" algn="ctr">
              <a:buNone/>
            </a:pPr>
            <a:r>
              <a:rPr lang="en-US" sz="3200" kern="50" dirty="0">
                <a:effectLst/>
                <a:latin typeface="Calibri" panose="020F0502020204030204" pitchFamily="34" charset="0"/>
                <a:ea typeface="Times New Roman" panose="02020603050405020304" pitchFamily="18" charset="0"/>
              </a:rPr>
              <a:t>“That meal was </a:t>
            </a:r>
            <a:r>
              <a:rPr lang="en-US" sz="3200" kern="50" dirty="0" err="1">
                <a:effectLst/>
                <a:latin typeface="Calibri" panose="020F0502020204030204" pitchFamily="34" charset="0"/>
                <a:ea typeface="Times New Roman" panose="02020603050405020304" pitchFamily="18" charset="0"/>
              </a:rPr>
              <a:t>soooooo</a:t>
            </a:r>
            <a:r>
              <a:rPr lang="en-US" sz="3200" kern="50" dirty="0">
                <a:effectLst/>
                <a:latin typeface="Calibri" panose="020F0502020204030204" pitchFamily="34" charset="0"/>
                <a:ea typeface="Times New Roman" panose="02020603050405020304" pitchFamily="18" charset="0"/>
              </a:rPr>
              <a:t> bad. </a:t>
            </a:r>
            <a:r>
              <a:rPr lang="en-US" sz="3200" b="1" kern="50" dirty="0">
                <a:effectLst/>
                <a:latin typeface="Calibri" panose="020F0502020204030204" pitchFamily="34" charset="0"/>
                <a:ea typeface="Times New Roman" panose="02020603050405020304" pitchFamily="18" charset="0"/>
              </a:rPr>
              <a:t>Why did you pick that restaurant? </a:t>
            </a:r>
            <a:r>
              <a:rPr lang="en-US" sz="3200" kern="50" dirty="0">
                <a:effectLst/>
                <a:latin typeface="Calibri" panose="020F0502020204030204" pitchFamily="34" charset="0"/>
                <a:ea typeface="Times New Roman" panose="02020603050405020304" pitchFamily="18" charset="0"/>
              </a:rPr>
              <a:t>I’m sure our clients were as disgusted as I was.</a:t>
            </a:r>
            <a:r>
              <a:rPr lang="en-US" sz="3200" b="1" kern="50" dirty="0">
                <a:effectLst/>
                <a:latin typeface="Calibri" panose="020F0502020204030204" pitchFamily="34" charset="0"/>
                <a:ea typeface="Times New Roman" panose="02020603050405020304" pitchFamily="18" charset="0"/>
              </a:rPr>
              <a:t>”</a:t>
            </a:r>
            <a:endParaRPr lang="en-US" sz="3200" dirty="0"/>
          </a:p>
        </p:txBody>
      </p:sp>
      <p:pic>
        <p:nvPicPr>
          <p:cNvPr id="6" name="Picture 5">
            <a:extLst>
              <a:ext uri="{FF2B5EF4-FFF2-40B4-BE49-F238E27FC236}">
                <a16:creationId xmlns:a16="http://schemas.microsoft.com/office/drawing/2014/main" id="{F8FE6613-E363-4E40-8651-DC766EF2D39E}"/>
              </a:ext>
            </a:extLst>
          </p:cNvPr>
          <p:cNvPicPr>
            <a:picLocks noChangeAspect="1"/>
          </p:cNvPicPr>
          <p:nvPr/>
        </p:nvPicPr>
        <p:blipFill rotWithShape="1">
          <a:blip r:embed="rId3"/>
          <a:srcRect l="31930" r="26695" b="1"/>
          <a:stretch/>
        </p:blipFill>
        <p:spPr>
          <a:xfrm>
            <a:off x="3983776" y="10"/>
            <a:ext cx="5159081"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5" name="Slide Number Placeholder 4">
            <a:extLst>
              <a:ext uri="{FF2B5EF4-FFF2-40B4-BE49-F238E27FC236}">
                <a16:creationId xmlns:a16="http://schemas.microsoft.com/office/drawing/2014/main" id="{0A4B5EA2-E033-4214-A97E-45E85CBBEC25}"/>
              </a:ext>
            </a:extLst>
          </p:cNvPr>
          <p:cNvSpPr>
            <a:spLocks noGrp="1"/>
          </p:cNvSpPr>
          <p:nvPr>
            <p:ph type="sldNum" sz="quarter" idx="12"/>
          </p:nvPr>
        </p:nvSpPr>
        <p:spPr>
          <a:xfrm>
            <a:off x="7829550" y="6356350"/>
            <a:ext cx="685800" cy="365125"/>
          </a:xfrm>
        </p:spPr>
        <p:txBody>
          <a:bodyPr>
            <a:normAutofit/>
          </a:bodyPr>
          <a:lstStyle/>
          <a:p>
            <a:pPr>
              <a:lnSpc>
                <a:spcPct val="90000"/>
              </a:lnSpc>
              <a:spcAft>
                <a:spcPts val="600"/>
              </a:spcAft>
            </a:pPr>
            <a:fld id="{180556A0-B6EB-4F28-B6E9-3DC3D752A6E4}" type="slidenum">
              <a:rPr lang="en-US">
                <a:solidFill>
                  <a:srgbClr val="FFFFFF"/>
                </a:solidFill>
              </a:rPr>
              <a:pPr>
                <a:lnSpc>
                  <a:spcPct val="90000"/>
                </a:lnSpc>
                <a:spcAft>
                  <a:spcPts val="600"/>
                </a:spcAft>
              </a:pPr>
              <a:t>11</a:t>
            </a:fld>
            <a:endParaRPr lang="en-US">
              <a:solidFill>
                <a:srgbClr val="FFFFFF"/>
              </a:solidFill>
            </a:endParaRPr>
          </a:p>
        </p:txBody>
      </p:sp>
      <p:sp>
        <p:nvSpPr>
          <p:cNvPr id="21" name="TextBox 20">
            <a:extLst>
              <a:ext uri="{FF2B5EF4-FFF2-40B4-BE49-F238E27FC236}">
                <a16:creationId xmlns:a16="http://schemas.microsoft.com/office/drawing/2014/main" id="{641EA439-7434-44F3-A6D9-0EE4072C85C0}"/>
              </a:ext>
            </a:extLst>
          </p:cNvPr>
          <p:cNvSpPr txBox="1"/>
          <p:nvPr/>
        </p:nvSpPr>
        <p:spPr>
          <a:xfrm>
            <a:off x="-354041" y="5459893"/>
            <a:ext cx="4572000" cy="369332"/>
          </a:xfrm>
          <a:prstGeom prst="rect">
            <a:avLst/>
          </a:prstGeom>
          <a:noFill/>
        </p:spPr>
        <p:txBody>
          <a:bodyPr wrap="square">
            <a:spAutoFit/>
          </a:bodyPr>
          <a:lstStyle/>
          <a:p>
            <a:pPr marL="0" indent="0" algn="ctr">
              <a:buNone/>
            </a:pPr>
            <a:r>
              <a:rPr lang="en-US" sz="1800" i="1" kern="50" dirty="0">
                <a:effectLst/>
                <a:latin typeface="Calibri" panose="020F0502020204030204" pitchFamily="34" charset="0"/>
                <a:ea typeface="Times New Roman" panose="02020603050405020304" pitchFamily="18" charset="0"/>
              </a:rPr>
              <a:t>(Spoken in an appalled tone of voice.)</a:t>
            </a:r>
            <a:endParaRPr lang="en-US" sz="1800" kern="50" dirty="0">
              <a:effectLst/>
              <a:latin typeface="Times New Roman" panose="02020603050405020304" pitchFamily="18" charset="0"/>
              <a:ea typeface="Times New Roman" panose="02020603050405020304" pitchFamily="18" charset="0"/>
            </a:endParaRPr>
          </a:p>
        </p:txBody>
      </p:sp>
      <p:pic>
        <p:nvPicPr>
          <p:cNvPr id="22" name="Picture 21" descr="A picture containing text&#10;&#10;Description automatically generated">
            <a:extLst>
              <a:ext uri="{FF2B5EF4-FFF2-40B4-BE49-F238E27FC236}">
                <a16:creationId xmlns:a16="http://schemas.microsoft.com/office/drawing/2014/main" id="{47D8931E-D5DB-4FBD-B705-947F2BC546E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9002" y="6441911"/>
            <a:ext cx="1248156" cy="394716"/>
          </a:xfrm>
          <a:prstGeom prst="rect">
            <a:avLst/>
          </a:prstGeom>
        </p:spPr>
      </p:pic>
    </p:spTree>
    <p:extLst>
      <p:ext uri="{BB962C8B-B14F-4D97-AF65-F5344CB8AC3E}">
        <p14:creationId xmlns:p14="http://schemas.microsoft.com/office/powerpoint/2010/main" val="1633404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1E234CF4-802C-4AA1-B540-36C3B838C4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A5271697-90F1-4A23-8EF2-0179F2EAFA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455228" cy="323398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D9F5512A-48E1-4C07-B75E-3CCC517B68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233984"/>
            <a:ext cx="455228" cy="36240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9D800584-727A-48CF-8223-244AD9717C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5225" y="-1"/>
            <a:ext cx="3778758" cy="685799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B06EBA6-E0B4-44AA-ADD3-6E14A7594033}"/>
              </a:ext>
            </a:extLst>
          </p:cNvPr>
          <p:cNvSpPr>
            <a:spLocks noGrp="1"/>
          </p:cNvSpPr>
          <p:nvPr>
            <p:ph type="title"/>
          </p:nvPr>
        </p:nvSpPr>
        <p:spPr>
          <a:xfrm>
            <a:off x="452628" y="1332952"/>
            <a:ext cx="3875533" cy="3921176"/>
          </a:xfrm>
        </p:spPr>
        <p:txBody>
          <a:bodyPr anchor="ctr">
            <a:normAutofit/>
          </a:bodyPr>
          <a:lstStyle/>
          <a:p>
            <a:pPr algn="ctr"/>
            <a:r>
              <a:rPr lang="en-US" sz="4800" dirty="0"/>
              <a:t>Snarky, Sarcastic Comebacks</a:t>
            </a:r>
          </a:p>
        </p:txBody>
      </p:sp>
      <p:grpSp>
        <p:nvGrpSpPr>
          <p:cNvPr id="33" name="Group 32">
            <a:extLst>
              <a:ext uri="{FF2B5EF4-FFF2-40B4-BE49-F238E27FC236}">
                <a16:creationId xmlns:a16="http://schemas.microsoft.com/office/drawing/2014/main" id="{B0CED441-B73B-4907-9AF2-614CEAC6A18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91536" y="73152"/>
            <a:ext cx="884223" cy="232963"/>
            <a:chOff x="5422392" y="64008"/>
            <a:chExt cx="1178966" cy="232963"/>
          </a:xfrm>
        </p:grpSpPr>
        <p:sp>
          <p:nvSpPr>
            <p:cNvPr id="34" name="Rectangle 64">
              <a:extLst>
                <a:ext uri="{FF2B5EF4-FFF2-40B4-BE49-F238E27FC236}">
                  <a16:creationId xmlns:a16="http://schemas.microsoft.com/office/drawing/2014/main" id="{A03170C9-14E4-4D47-827E-51518FA9CA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22213"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66">
              <a:extLst>
                <a:ext uri="{FF2B5EF4-FFF2-40B4-BE49-F238E27FC236}">
                  <a16:creationId xmlns:a16="http://schemas.microsoft.com/office/drawing/2014/main" id="{757EFF12-1826-499E-94C2-AF4400A664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22213"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64">
              <a:extLst>
                <a:ext uri="{FF2B5EF4-FFF2-40B4-BE49-F238E27FC236}">
                  <a16:creationId xmlns:a16="http://schemas.microsoft.com/office/drawing/2014/main" id="{20CC511B-2DB0-4523-82ED-40CCC5C7D0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7258"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66">
              <a:extLst>
                <a:ext uri="{FF2B5EF4-FFF2-40B4-BE49-F238E27FC236}">
                  <a16:creationId xmlns:a16="http://schemas.microsoft.com/office/drawing/2014/main" id="{6CB93565-67D6-49DD-8D4E-4685AC81A0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7258"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64">
              <a:extLst>
                <a:ext uri="{FF2B5EF4-FFF2-40B4-BE49-F238E27FC236}">
                  <a16:creationId xmlns:a16="http://schemas.microsoft.com/office/drawing/2014/main" id="{AE9D45A7-FFB3-4E69-A4EC-FAA3489B0E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672303"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66">
              <a:extLst>
                <a:ext uri="{FF2B5EF4-FFF2-40B4-BE49-F238E27FC236}">
                  <a16:creationId xmlns:a16="http://schemas.microsoft.com/office/drawing/2014/main" id="{A29467A6-0F59-4991-89B5-35408BD725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672303"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64">
              <a:extLst>
                <a:ext uri="{FF2B5EF4-FFF2-40B4-BE49-F238E27FC236}">
                  <a16:creationId xmlns:a16="http://schemas.microsoft.com/office/drawing/2014/main" id="{AA726CA1-9A94-4AF0-B9DD-3572C692A1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547347"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66">
              <a:extLst>
                <a:ext uri="{FF2B5EF4-FFF2-40B4-BE49-F238E27FC236}">
                  <a16:creationId xmlns:a16="http://schemas.microsoft.com/office/drawing/2014/main" id="{EB03BD70-FD68-460B-A88B-005DAB5BED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547347"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64">
              <a:extLst>
                <a:ext uri="{FF2B5EF4-FFF2-40B4-BE49-F238E27FC236}">
                  <a16:creationId xmlns:a16="http://schemas.microsoft.com/office/drawing/2014/main" id="{C1040543-6AB1-4FE1-8946-59D0E7BB85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22392"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66">
              <a:extLst>
                <a:ext uri="{FF2B5EF4-FFF2-40B4-BE49-F238E27FC236}">
                  <a16:creationId xmlns:a16="http://schemas.microsoft.com/office/drawing/2014/main" id="{BEEF4851-38D3-48A2-B05D-2697716268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22392"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64">
              <a:extLst>
                <a:ext uri="{FF2B5EF4-FFF2-40B4-BE49-F238E27FC236}">
                  <a16:creationId xmlns:a16="http://schemas.microsoft.com/office/drawing/2014/main" id="{DEC37F16-C638-42B2-AA09-CA5142D855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46990"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66">
              <a:extLst>
                <a:ext uri="{FF2B5EF4-FFF2-40B4-BE49-F238E27FC236}">
                  <a16:creationId xmlns:a16="http://schemas.microsoft.com/office/drawing/2014/main" id="{0AC31779-80E9-4BF3-9703-F63FE80945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46990"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64">
              <a:extLst>
                <a:ext uri="{FF2B5EF4-FFF2-40B4-BE49-F238E27FC236}">
                  <a16:creationId xmlns:a16="http://schemas.microsoft.com/office/drawing/2014/main" id="{D71CA5FF-D764-4C4E-8854-E5875684FE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22035"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66">
              <a:extLst>
                <a:ext uri="{FF2B5EF4-FFF2-40B4-BE49-F238E27FC236}">
                  <a16:creationId xmlns:a16="http://schemas.microsoft.com/office/drawing/2014/main" id="{81A1FA9D-7285-4D42-ADF3-BC14114B27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22035"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64">
              <a:extLst>
                <a:ext uri="{FF2B5EF4-FFF2-40B4-BE49-F238E27FC236}">
                  <a16:creationId xmlns:a16="http://schemas.microsoft.com/office/drawing/2014/main" id="{A1E40F6A-5F88-46D9-A510-00D54F0B81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97080"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66">
              <a:extLst>
                <a:ext uri="{FF2B5EF4-FFF2-40B4-BE49-F238E27FC236}">
                  <a16:creationId xmlns:a16="http://schemas.microsoft.com/office/drawing/2014/main" id="{938C555D-926A-4092-966E-1BC7E455FF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97080"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64">
              <a:extLst>
                <a:ext uri="{FF2B5EF4-FFF2-40B4-BE49-F238E27FC236}">
                  <a16:creationId xmlns:a16="http://schemas.microsoft.com/office/drawing/2014/main" id="{58D049FF-3E13-4E3E-A5BE-CF5253B8E1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72124"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66">
              <a:extLst>
                <a:ext uri="{FF2B5EF4-FFF2-40B4-BE49-F238E27FC236}">
                  <a16:creationId xmlns:a16="http://schemas.microsoft.com/office/drawing/2014/main" id="{A16547CF-5B03-4E57-B466-A0FDCECADD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72124"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64">
              <a:extLst>
                <a:ext uri="{FF2B5EF4-FFF2-40B4-BE49-F238E27FC236}">
                  <a16:creationId xmlns:a16="http://schemas.microsoft.com/office/drawing/2014/main" id="{84C012C4-5959-40D5-8A7B-8542BD4B98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47169"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66">
              <a:extLst>
                <a:ext uri="{FF2B5EF4-FFF2-40B4-BE49-F238E27FC236}">
                  <a16:creationId xmlns:a16="http://schemas.microsoft.com/office/drawing/2014/main" id="{8C7DF75A-2C0D-4388-A295-397333ADBD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47169"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Slide Number Placeholder 4">
            <a:extLst>
              <a:ext uri="{FF2B5EF4-FFF2-40B4-BE49-F238E27FC236}">
                <a16:creationId xmlns:a16="http://schemas.microsoft.com/office/drawing/2014/main" id="{BFC865EA-9318-4BE7-B9F1-F44C92BE3961}"/>
              </a:ext>
            </a:extLst>
          </p:cNvPr>
          <p:cNvSpPr>
            <a:spLocks noGrp="1"/>
          </p:cNvSpPr>
          <p:nvPr>
            <p:ph type="sldNum" sz="quarter" idx="12"/>
          </p:nvPr>
        </p:nvSpPr>
        <p:spPr>
          <a:xfrm>
            <a:off x="54864" y="3379979"/>
            <a:ext cx="342900" cy="365125"/>
          </a:xfrm>
        </p:spPr>
        <p:txBody>
          <a:bodyPr>
            <a:normAutofit fontScale="62500" lnSpcReduction="20000"/>
          </a:bodyPr>
          <a:lstStyle/>
          <a:p>
            <a:pPr algn="ctr">
              <a:lnSpc>
                <a:spcPct val="90000"/>
              </a:lnSpc>
              <a:spcAft>
                <a:spcPts val="600"/>
              </a:spcAft>
            </a:pPr>
            <a:fld id="{180556A0-B6EB-4F28-B6E9-3DC3D752A6E4}" type="slidenum">
              <a:rPr lang="en-US">
                <a:solidFill>
                  <a:srgbClr val="FFFFFF"/>
                </a:solidFill>
              </a:rPr>
              <a:pPr algn="ctr">
                <a:lnSpc>
                  <a:spcPct val="90000"/>
                </a:lnSpc>
                <a:spcAft>
                  <a:spcPts val="600"/>
                </a:spcAft>
              </a:pPr>
              <a:t>12</a:t>
            </a:fld>
            <a:endParaRPr lang="en-US">
              <a:solidFill>
                <a:srgbClr val="FFFFFF"/>
              </a:solidFill>
            </a:endParaRPr>
          </a:p>
        </p:txBody>
      </p:sp>
      <p:sp>
        <p:nvSpPr>
          <p:cNvPr id="3" name="Content Placeholder 2">
            <a:extLst>
              <a:ext uri="{FF2B5EF4-FFF2-40B4-BE49-F238E27FC236}">
                <a16:creationId xmlns:a16="http://schemas.microsoft.com/office/drawing/2014/main" id="{95E4AE74-F3E3-4713-B980-891284B6BA4F}"/>
              </a:ext>
            </a:extLst>
          </p:cNvPr>
          <p:cNvSpPr>
            <a:spLocks noGrp="1"/>
          </p:cNvSpPr>
          <p:nvPr>
            <p:ph idx="1"/>
          </p:nvPr>
        </p:nvSpPr>
        <p:spPr>
          <a:xfrm>
            <a:off x="4328161" y="1097128"/>
            <a:ext cx="4614671" cy="4663739"/>
          </a:xfrm>
        </p:spPr>
        <p:txBody>
          <a:bodyPr anchor="t">
            <a:normAutofit/>
          </a:bodyPr>
          <a:lstStyle/>
          <a:p>
            <a:pPr marR="0">
              <a:spcBef>
                <a:spcPts val="0"/>
              </a:spcBef>
              <a:spcAft>
                <a:spcPts val="0"/>
              </a:spcAft>
              <a:buClr>
                <a:srgbClr val="FF0066"/>
              </a:buClr>
              <a:buSzPct val="90000"/>
              <a:buFont typeface="Wingdings" panose="05000000000000000000" pitchFamily="2" charset="2"/>
              <a:buChar char="q"/>
            </a:pPr>
            <a:r>
              <a:rPr lang="en-US" kern="50" dirty="0">
                <a:effectLst/>
                <a:latin typeface="Calibri" panose="020F0502020204030204" pitchFamily="34" charset="0"/>
                <a:ea typeface="Times New Roman" panose="02020603050405020304" pitchFamily="18" charset="0"/>
                <a:cs typeface="Times New Roman" panose="02020603050405020304" pitchFamily="18" charset="0"/>
              </a:rPr>
              <a:t>“Ha </a:t>
            </a:r>
            <a:r>
              <a:rPr lang="en-US" kern="50" dirty="0" err="1">
                <a:effectLst/>
                <a:latin typeface="Calibri" panose="020F0502020204030204" pitchFamily="34" charset="0"/>
                <a:ea typeface="Times New Roman" panose="02020603050405020304" pitchFamily="18" charset="0"/>
                <a:cs typeface="Times New Roman" panose="02020603050405020304" pitchFamily="18" charset="0"/>
              </a:rPr>
              <a:t>Ha</a:t>
            </a:r>
            <a:r>
              <a:rPr lang="en-US" kern="50" dirty="0">
                <a:effectLst/>
                <a:latin typeface="Calibri" panose="020F0502020204030204" pitchFamily="34" charset="0"/>
                <a:ea typeface="Times New Roman" panose="02020603050405020304" pitchFamily="18" charset="0"/>
                <a:cs typeface="Times New Roman" panose="02020603050405020304" pitchFamily="18" charset="0"/>
              </a:rPr>
              <a:t> – just getting back at you for your choice last week when my entrée salad was cup size.” </a:t>
            </a:r>
          </a:p>
          <a:p>
            <a:pPr marR="0">
              <a:spcBef>
                <a:spcPts val="0"/>
              </a:spcBef>
              <a:spcAft>
                <a:spcPts val="0"/>
              </a:spcAft>
              <a:buClr>
                <a:srgbClr val="FF0066"/>
              </a:buClr>
              <a:buSzPct val="90000"/>
              <a:buFont typeface="Wingdings" panose="05000000000000000000" pitchFamily="2" charset="2"/>
              <a:buChar char="q"/>
            </a:pPr>
            <a:endParaRPr lang="en-US" kern="50" dirty="0">
              <a:effectLst/>
              <a:latin typeface="Times New Roman" panose="02020603050405020304" pitchFamily="18" charset="0"/>
              <a:ea typeface="Times New Roman" panose="02020603050405020304" pitchFamily="18" charset="0"/>
            </a:endParaRPr>
          </a:p>
          <a:p>
            <a:pPr marR="0">
              <a:spcBef>
                <a:spcPts val="0"/>
              </a:spcBef>
              <a:spcAft>
                <a:spcPts val="0"/>
              </a:spcAft>
              <a:buClr>
                <a:srgbClr val="FF0066"/>
              </a:buClr>
              <a:buSzPct val="90000"/>
              <a:buFont typeface="Wingdings" panose="05000000000000000000" pitchFamily="2" charset="2"/>
              <a:buChar char="q"/>
            </a:pPr>
            <a:r>
              <a:rPr lang="en-US" kern="50" dirty="0">
                <a:effectLst/>
                <a:latin typeface="Calibri" panose="020F0502020204030204" pitchFamily="34" charset="0"/>
                <a:ea typeface="Times New Roman" panose="02020603050405020304" pitchFamily="18" charset="0"/>
                <a:cs typeface="Times New Roman" panose="02020603050405020304" pitchFamily="18" charset="0"/>
              </a:rPr>
              <a:t>“Why didn’t you pick the restaurant, Mr. Knows-it-all about food.” </a:t>
            </a:r>
          </a:p>
          <a:p>
            <a:pPr marR="0">
              <a:spcBef>
                <a:spcPts val="0"/>
              </a:spcBef>
              <a:spcAft>
                <a:spcPts val="0"/>
              </a:spcAft>
              <a:buClr>
                <a:srgbClr val="FF0066"/>
              </a:buClr>
              <a:buSzPct val="90000"/>
              <a:buFont typeface="Wingdings" panose="05000000000000000000" pitchFamily="2" charset="2"/>
              <a:buChar char="q"/>
            </a:pPr>
            <a:endParaRPr lang="en-US" kern="50" dirty="0">
              <a:effectLst/>
              <a:latin typeface="Times New Roman" panose="02020603050405020304" pitchFamily="18" charset="0"/>
              <a:ea typeface="Times New Roman" panose="02020603050405020304" pitchFamily="18" charset="0"/>
            </a:endParaRPr>
          </a:p>
          <a:p>
            <a:pPr marR="0">
              <a:spcBef>
                <a:spcPts val="0"/>
              </a:spcBef>
              <a:spcAft>
                <a:spcPts val="0"/>
              </a:spcAft>
              <a:buClr>
                <a:srgbClr val="FF0066"/>
              </a:buClr>
              <a:buSzPct val="90000"/>
              <a:buFont typeface="Wingdings" panose="05000000000000000000" pitchFamily="2" charset="2"/>
              <a:buChar char="q"/>
            </a:pPr>
            <a:r>
              <a:rPr lang="en-US" kern="50" dirty="0">
                <a:effectLst/>
                <a:latin typeface="Calibri" panose="020F0502020204030204" pitchFamily="34" charset="0"/>
                <a:ea typeface="Times New Roman" panose="02020603050405020304" pitchFamily="18" charset="0"/>
                <a:cs typeface="Times New Roman" panose="02020603050405020304" pitchFamily="18" charset="0"/>
              </a:rPr>
              <a:t>“I wanted you to have Montezuma’s revenge.”</a:t>
            </a:r>
            <a:endParaRPr lang="en-US" kern="50" dirty="0">
              <a:effectLst/>
              <a:latin typeface="Times New Roman" panose="02020603050405020304" pitchFamily="18" charset="0"/>
              <a:ea typeface="Times New Roman" panose="02020603050405020304" pitchFamily="18" charset="0"/>
            </a:endParaRPr>
          </a:p>
          <a:p>
            <a:pPr marL="0" indent="0">
              <a:buClr>
                <a:srgbClr val="FF0066"/>
              </a:buClr>
              <a:buNone/>
            </a:pPr>
            <a:endParaRPr lang="en-US" dirty="0"/>
          </a:p>
        </p:txBody>
      </p:sp>
      <p:pic>
        <p:nvPicPr>
          <p:cNvPr id="54" name="Picture 53" descr="A picture containing text&#10;&#10;Description automatically generated">
            <a:extLst>
              <a:ext uri="{FF2B5EF4-FFF2-40B4-BE49-F238E27FC236}">
                <a16:creationId xmlns:a16="http://schemas.microsoft.com/office/drawing/2014/main" id="{DC0F41C3-D601-46EF-BC64-38CA753026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1418" y="6463279"/>
            <a:ext cx="1248156" cy="394716"/>
          </a:xfrm>
          <a:prstGeom prst="rect">
            <a:avLst/>
          </a:prstGeom>
        </p:spPr>
      </p:pic>
    </p:spTree>
    <p:extLst>
      <p:ext uri="{BB962C8B-B14F-4D97-AF65-F5344CB8AC3E}">
        <p14:creationId xmlns:p14="http://schemas.microsoft.com/office/powerpoint/2010/main" val="38403509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3BA513B0-82FF-4F41-8178-885375D1CF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7 Ways to Convey Sarcasm in Web Content | Webdesigner Depot Webdesigner  Depot » Blog Archive">
            <a:extLst>
              <a:ext uri="{FF2B5EF4-FFF2-40B4-BE49-F238E27FC236}">
                <a16:creationId xmlns:a16="http://schemas.microsoft.com/office/drawing/2014/main" id="{5E371FDA-2788-4D2D-8163-3846EE1BA09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 b="7479"/>
          <a:stretch/>
        </p:blipFill>
        <p:spPr bwMode="auto">
          <a:xfrm>
            <a:off x="20" y="10"/>
            <a:ext cx="9171076" cy="4666928"/>
          </a:xfrm>
          <a:prstGeom prst="rect">
            <a:avLst/>
          </a:prstGeom>
          <a:noFill/>
          <a:extLst>
            <a:ext uri="{909E8E84-426E-40DD-AFC4-6F175D3DCCD1}">
              <a14:hiddenFill xmlns:a14="http://schemas.microsoft.com/office/drawing/2010/main">
                <a:solidFill>
                  <a:srgbClr val="FFFFFF"/>
                </a:solidFill>
              </a14:hiddenFill>
            </a:ext>
          </a:extLst>
        </p:spPr>
      </p:pic>
      <p:grpSp>
        <p:nvGrpSpPr>
          <p:cNvPr id="73" name="Group 72">
            <a:extLst>
              <a:ext uri="{FF2B5EF4-FFF2-40B4-BE49-F238E27FC236}">
                <a16:creationId xmlns:a16="http://schemas.microsoft.com/office/drawing/2014/main" id="{93DB8501-F9F2-4ACD-B56A-9019CD5006D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28" y="2987478"/>
            <a:ext cx="9171095" cy="1828800"/>
            <a:chOff x="-305" y="2987478"/>
            <a:chExt cx="12188952" cy="1828800"/>
          </a:xfrm>
        </p:grpSpPr>
        <p:sp>
          <p:nvSpPr>
            <p:cNvPr id="74" name="Freeform: Shape 73">
              <a:extLst>
                <a:ext uri="{FF2B5EF4-FFF2-40B4-BE49-F238E27FC236}">
                  <a16:creationId xmlns:a16="http://schemas.microsoft.com/office/drawing/2014/main" id="{DD03A94A-ADF5-4334-86B1-DBA5F70ACD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2987478"/>
              <a:ext cx="12188952" cy="1099712"/>
            </a:xfrm>
            <a:custGeom>
              <a:avLst/>
              <a:gdLst>
                <a:gd name="connsiteX0" fmla="*/ 9182100 w 9182100"/>
                <a:gd name="connsiteY0" fmla="*/ 396420 h 932744"/>
                <a:gd name="connsiteX1" fmla="*/ 9103805 w 9182100"/>
                <a:gd name="connsiteY1" fmla="*/ 392229 h 932744"/>
                <a:gd name="connsiteX2" fmla="*/ 8712422 w 9182100"/>
                <a:gd name="connsiteY2" fmla="*/ 359749 h 932744"/>
                <a:gd name="connsiteX3" fmla="*/ 8322755 w 9182100"/>
                <a:gd name="connsiteY3" fmla="*/ 313362 h 932744"/>
                <a:gd name="connsiteX4" fmla="*/ 8134826 w 9182100"/>
                <a:gd name="connsiteY4" fmla="*/ 283930 h 932744"/>
                <a:gd name="connsiteX5" fmla="*/ 8090916 w 9182100"/>
                <a:gd name="connsiteY5" fmla="*/ 275643 h 932744"/>
                <a:gd name="connsiteX6" fmla="*/ 8069485 w 9182100"/>
                <a:gd name="connsiteY6" fmla="*/ 271262 h 932744"/>
                <a:gd name="connsiteX7" fmla="*/ 8041862 w 9182100"/>
                <a:gd name="connsiteY7" fmla="*/ 266595 h 932744"/>
                <a:gd name="connsiteX8" fmla="*/ 7986903 w 9182100"/>
                <a:gd name="connsiteY8" fmla="*/ 257546 h 932744"/>
                <a:gd name="connsiteX9" fmla="*/ 7934230 w 9182100"/>
                <a:gd name="connsiteY9" fmla="*/ 249640 h 932744"/>
                <a:gd name="connsiteX10" fmla="*/ 7727537 w 9182100"/>
                <a:gd name="connsiteY10" fmla="*/ 221922 h 932744"/>
                <a:gd name="connsiteX11" fmla="*/ 7625239 w 9182100"/>
                <a:gd name="connsiteY11" fmla="*/ 209730 h 932744"/>
                <a:gd name="connsiteX12" fmla="*/ 7523227 w 9182100"/>
                <a:gd name="connsiteY12" fmla="*/ 198110 h 932744"/>
                <a:gd name="connsiteX13" fmla="*/ 7115651 w 9182100"/>
                <a:gd name="connsiteY13" fmla="*/ 158010 h 932744"/>
                <a:gd name="connsiteX14" fmla="*/ 6706839 w 9182100"/>
                <a:gd name="connsiteY14" fmla="*/ 126958 h 932744"/>
                <a:gd name="connsiteX15" fmla="*/ 6604064 w 9182100"/>
                <a:gd name="connsiteY15" fmla="*/ 120862 h 932744"/>
                <a:gd name="connsiteX16" fmla="*/ 6501003 w 9182100"/>
                <a:gd name="connsiteY16" fmla="*/ 115338 h 932744"/>
                <a:gd name="connsiteX17" fmla="*/ 6397467 w 9182100"/>
                <a:gd name="connsiteY17" fmla="*/ 110385 h 932744"/>
                <a:gd name="connsiteX18" fmla="*/ 6293168 w 9182100"/>
                <a:gd name="connsiteY18" fmla="*/ 106860 h 932744"/>
                <a:gd name="connsiteX19" fmla="*/ 6079712 w 9182100"/>
                <a:gd name="connsiteY19" fmla="*/ 103908 h 932744"/>
                <a:gd name="connsiteX20" fmla="*/ 6024563 w 9182100"/>
                <a:gd name="connsiteY20" fmla="*/ 104479 h 932744"/>
                <a:gd name="connsiteX21" fmla="*/ 5968080 w 9182100"/>
                <a:gd name="connsiteY21" fmla="*/ 106479 h 932744"/>
                <a:gd name="connsiteX22" fmla="*/ 5855875 w 9182100"/>
                <a:gd name="connsiteY22" fmla="*/ 113242 h 932744"/>
                <a:gd name="connsiteX23" fmla="*/ 5439251 w 9182100"/>
                <a:gd name="connsiteY23" fmla="*/ 160105 h 932744"/>
                <a:gd name="connsiteX24" fmla="*/ 5075396 w 9182100"/>
                <a:gd name="connsiteY24" fmla="*/ 186585 h 932744"/>
                <a:gd name="connsiteX25" fmla="*/ 4712780 w 9182100"/>
                <a:gd name="connsiteY25" fmla="*/ 171249 h 932744"/>
                <a:gd name="connsiteX26" fmla="*/ 4666679 w 9182100"/>
                <a:gd name="connsiteY26" fmla="*/ 166773 h 932744"/>
                <a:gd name="connsiteX27" fmla="*/ 4620292 w 9182100"/>
                <a:gd name="connsiteY27" fmla="*/ 161629 h 932744"/>
                <a:gd name="connsiteX28" fmla="*/ 4573810 w 9182100"/>
                <a:gd name="connsiteY28" fmla="*/ 156009 h 932744"/>
                <a:gd name="connsiteX29" fmla="*/ 4550569 w 9182100"/>
                <a:gd name="connsiteY29" fmla="*/ 153057 h 932744"/>
                <a:gd name="connsiteX30" fmla="*/ 4538948 w 9182100"/>
                <a:gd name="connsiteY30" fmla="*/ 151628 h 932744"/>
                <a:gd name="connsiteX31" fmla="*/ 4526566 w 9182100"/>
                <a:gd name="connsiteY31" fmla="*/ 149913 h 932744"/>
                <a:gd name="connsiteX32" fmla="*/ 4327779 w 9182100"/>
                <a:gd name="connsiteY32" fmla="*/ 122862 h 932744"/>
                <a:gd name="connsiteX33" fmla="*/ 3929729 w 9182100"/>
                <a:gd name="connsiteY33" fmla="*/ 68189 h 932744"/>
                <a:gd name="connsiteX34" fmla="*/ 3729133 w 9182100"/>
                <a:gd name="connsiteY34" fmla="*/ 41900 h 932744"/>
                <a:gd name="connsiteX35" fmla="*/ 3628930 w 9182100"/>
                <a:gd name="connsiteY35" fmla="*/ 28946 h 932744"/>
                <a:gd name="connsiteX36" fmla="*/ 3573399 w 9182100"/>
                <a:gd name="connsiteY36" fmla="*/ 22278 h 932744"/>
                <a:gd name="connsiteX37" fmla="*/ 3516916 w 9182100"/>
                <a:gd name="connsiteY37" fmla="*/ 16468 h 932744"/>
                <a:gd name="connsiteX38" fmla="*/ 3074670 w 9182100"/>
                <a:gd name="connsiteY38" fmla="*/ 752 h 932744"/>
                <a:gd name="connsiteX39" fmla="*/ 2858738 w 9182100"/>
                <a:gd name="connsiteY39" fmla="*/ 8753 h 932744"/>
                <a:gd name="connsiteX40" fmla="*/ 2645474 w 9182100"/>
                <a:gd name="connsiteY40" fmla="*/ 25326 h 932744"/>
                <a:gd name="connsiteX41" fmla="*/ 1810798 w 9182100"/>
                <a:gd name="connsiteY41" fmla="*/ 158010 h 932744"/>
                <a:gd name="connsiteX42" fmla="*/ 1602772 w 9182100"/>
                <a:gd name="connsiteY42" fmla="*/ 208111 h 932744"/>
                <a:gd name="connsiteX43" fmla="*/ 1548860 w 9182100"/>
                <a:gd name="connsiteY43" fmla="*/ 222780 h 932744"/>
                <a:gd name="connsiteX44" fmla="*/ 1501331 w 9182100"/>
                <a:gd name="connsiteY44" fmla="*/ 236115 h 932744"/>
                <a:gd name="connsiteX45" fmla="*/ 1411224 w 9182100"/>
                <a:gd name="connsiteY45" fmla="*/ 260880 h 932744"/>
                <a:gd name="connsiteX46" fmla="*/ 1050893 w 9182100"/>
                <a:gd name="connsiteY46" fmla="*/ 338032 h 932744"/>
                <a:gd name="connsiteX47" fmla="*/ 871252 w 9182100"/>
                <a:gd name="connsiteY47" fmla="*/ 360511 h 932744"/>
                <a:gd name="connsiteX48" fmla="*/ 781812 w 9182100"/>
                <a:gd name="connsiteY48" fmla="*/ 366512 h 932744"/>
                <a:gd name="connsiteX49" fmla="*/ 692563 w 9182100"/>
                <a:gd name="connsiteY49" fmla="*/ 369655 h 932744"/>
                <a:gd name="connsiteX50" fmla="*/ 515017 w 9182100"/>
                <a:gd name="connsiteY50" fmla="*/ 363940 h 932744"/>
                <a:gd name="connsiteX51" fmla="*/ 337661 w 9182100"/>
                <a:gd name="connsiteY51" fmla="*/ 341937 h 932744"/>
                <a:gd name="connsiteX52" fmla="*/ 156972 w 9182100"/>
                <a:gd name="connsiteY52" fmla="*/ 303456 h 932744"/>
                <a:gd name="connsiteX53" fmla="*/ 0 w 9182100"/>
                <a:gd name="connsiteY53" fmla="*/ 261642 h 932744"/>
                <a:gd name="connsiteX54" fmla="*/ 0 w 9182100"/>
                <a:gd name="connsiteY54" fmla="*/ 713412 h 932744"/>
                <a:gd name="connsiteX55" fmla="*/ 9144 w 9182100"/>
                <a:gd name="connsiteY55" fmla="*/ 717699 h 932744"/>
                <a:gd name="connsiteX56" fmla="*/ 213360 w 9182100"/>
                <a:gd name="connsiteY56" fmla="*/ 801042 h 932744"/>
                <a:gd name="connsiteX57" fmla="*/ 653510 w 9182100"/>
                <a:gd name="connsiteY57" fmla="*/ 908199 h 932744"/>
                <a:gd name="connsiteX58" fmla="*/ 1101947 w 9182100"/>
                <a:gd name="connsiteY58" fmla="*/ 930773 h 932744"/>
                <a:gd name="connsiteX59" fmla="*/ 1540002 w 9182100"/>
                <a:gd name="connsiteY59" fmla="*/ 889434 h 932744"/>
                <a:gd name="connsiteX60" fmla="*/ 1647158 w 9182100"/>
                <a:gd name="connsiteY60" fmla="*/ 871242 h 932744"/>
                <a:gd name="connsiteX61" fmla="*/ 1698117 w 9182100"/>
                <a:gd name="connsiteY61" fmla="*/ 862193 h 932744"/>
                <a:gd name="connsiteX62" fmla="*/ 1742789 w 9182100"/>
                <a:gd name="connsiteY62" fmla="*/ 854668 h 932744"/>
                <a:gd name="connsiteX63" fmla="*/ 1931003 w 9182100"/>
                <a:gd name="connsiteY63" fmla="*/ 826950 h 932744"/>
                <a:gd name="connsiteX64" fmla="*/ 2314861 w 9182100"/>
                <a:gd name="connsiteY64" fmla="*/ 783897 h 932744"/>
                <a:gd name="connsiteX65" fmla="*/ 2506885 w 9182100"/>
                <a:gd name="connsiteY65" fmla="*/ 768086 h 932744"/>
                <a:gd name="connsiteX66" fmla="*/ 2602611 w 9182100"/>
                <a:gd name="connsiteY66" fmla="*/ 762085 h 932744"/>
                <a:gd name="connsiteX67" fmla="*/ 2698052 w 9182100"/>
                <a:gd name="connsiteY67" fmla="*/ 756846 h 932744"/>
                <a:gd name="connsiteX68" fmla="*/ 2887980 w 9182100"/>
                <a:gd name="connsiteY68" fmla="*/ 750846 h 932744"/>
                <a:gd name="connsiteX69" fmla="*/ 3075813 w 9182100"/>
                <a:gd name="connsiteY69" fmla="*/ 750179 h 932744"/>
                <a:gd name="connsiteX70" fmla="*/ 3168587 w 9182100"/>
                <a:gd name="connsiteY70" fmla="*/ 752751 h 932744"/>
                <a:gd name="connsiteX71" fmla="*/ 3260408 w 9182100"/>
                <a:gd name="connsiteY71" fmla="*/ 756656 h 932744"/>
                <a:gd name="connsiteX72" fmla="*/ 3440049 w 9182100"/>
                <a:gd name="connsiteY72" fmla="*/ 771610 h 932744"/>
                <a:gd name="connsiteX73" fmla="*/ 3483864 w 9182100"/>
                <a:gd name="connsiteY73" fmla="*/ 776849 h 932744"/>
                <a:gd name="connsiteX74" fmla="*/ 3528536 w 9182100"/>
                <a:gd name="connsiteY74" fmla="*/ 782469 h 932744"/>
                <a:gd name="connsiteX75" fmla="*/ 3628549 w 9182100"/>
                <a:gd name="connsiteY75" fmla="*/ 796089 h 932744"/>
                <a:gd name="connsiteX76" fmla="*/ 3828574 w 9182100"/>
                <a:gd name="connsiteY76" fmla="*/ 823140 h 932744"/>
                <a:gd name="connsiteX77" fmla="*/ 4231196 w 9182100"/>
                <a:gd name="connsiteY77" fmla="*/ 874099 h 932744"/>
                <a:gd name="connsiteX78" fmla="*/ 4433126 w 9182100"/>
                <a:gd name="connsiteY78" fmla="*/ 897435 h 932744"/>
                <a:gd name="connsiteX79" fmla="*/ 4485990 w 9182100"/>
                <a:gd name="connsiteY79" fmla="*/ 903246 h 932744"/>
                <a:gd name="connsiteX80" fmla="*/ 4539806 w 9182100"/>
                <a:gd name="connsiteY80" fmla="*/ 908961 h 932744"/>
                <a:gd name="connsiteX81" fmla="*/ 4593908 w 9182100"/>
                <a:gd name="connsiteY81" fmla="*/ 914199 h 932744"/>
                <a:gd name="connsiteX82" fmla="*/ 4648296 w 9182100"/>
                <a:gd name="connsiteY82" fmla="*/ 918771 h 932744"/>
                <a:gd name="connsiteX83" fmla="*/ 5092446 w 9182100"/>
                <a:gd name="connsiteY83" fmla="*/ 931154 h 932744"/>
                <a:gd name="connsiteX84" fmla="*/ 5533168 w 9182100"/>
                <a:gd name="connsiteY84" fmla="*/ 891816 h 932744"/>
                <a:gd name="connsiteX85" fmla="*/ 5918169 w 9182100"/>
                <a:gd name="connsiteY85" fmla="*/ 840666 h 932744"/>
                <a:gd name="connsiteX86" fmla="*/ 6007323 w 9182100"/>
                <a:gd name="connsiteY86" fmla="*/ 833237 h 932744"/>
                <a:gd name="connsiteX87" fmla="*/ 6051709 w 9182100"/>
                <a:gd name="connsiteY87" fmla="*/ 830570 h 932744"/>
                <a:gd name="connsiteX88" fmla="*/ 6097429 w 9182100"/>
                <a:gd name="connsiteY88" fmla="*/ 828379 h 932744"/>
                <a:gd name="connsiteX89" fmla="*/ 6287834 w 9182100"/>
                <a:gd name="connsiteY89" fmla="*/ 822569 h 932744"/>
                <a:gd name="connsiteX90" fmla="*/ 6681597 w 9182100"/>
                <a:gd name="connsiteY90" fmla="*/ 821235 h 932744"/>
                <a:gd name="connsiteX91" fmla="*/ 7079647 w 9182100"/>
                <a:gd name="connsiteY91" fmla="*/ 826569 h 932744"/>
                <a:gd name="connsiteX92" fmla="*/ 7478173 w 9182100"/>
                <a:gd name="connsiteY92" fmla="*/ 836094 h 932744"/>
                <a:gd name="connsiteX93" fmla="*/ 7871937 w 9182100"/>
                <a:gd name="connsiteY93" fmla="*/ 851430 h 932744"/>
                <a:gd name="connsiteX94" fmla="*/ 7919657 w 9182100"/>
                <a:gd name="connsiteY94" fmla="*/ 854097 h 932744"/>
                <a:gd name="connsiteX95" fmla="*/ 7964901 w 9182100"/>
                <a:gd name="connsiteY95" fmla="*/ 857240 h 932744"/>
                <a:gd name="connsiteX96" fmla="*/ 8015955 w 9182100"/>
                <a:gd name="connsiteY96" fmla="*/ 861050 h 932744"/>
                <a:gd name="connsiteX97" fmla="*/ 8072247 w 9182100"/>
                <a:gd name="connsiteY97" fmla="*/ 864384 h 932744"/>
                <a:gd name="connsiteX98" fmla="*/ 8286750 w 9182100"/>
                <a:gd name="connsiteY98" fmla="*/ 868384 h 932744"/>
                <a:gd name="connsiteX99" fmla="*/ 8704040 w 9182100"/>
                <a:gd name="connsiteY99" fmla="*/ 853716 h 932744"/>
                <a:gd name="connsiteX100" fmla="*/ 9120188 w 9182100"/>
                <a:gd name="connsiteY100" fmla="*/ 814092 h 932744"/>
                <a:gd name="connsiteX101" fmla="*/ 9181909 w 9182100"/>
                <a:gd name="connsiteY101" fmla="*/ 805519 h 932744"/>
                <a:gd name="connsiteX102" fmla="*/ 9181909 w 9182100"/>
                <a:gd name="connsiteY102" fmla="*/ 396420 h 93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9182100" h="932744">
                  <a:moveTo>
                    <a:pt x="9182100" y="396420"/>
                  </a:moveTo>
                  <a:cubicBezTo>
                    <a:pt x="9156097" y="395182"/>
                    <a:pt x="9129999" y="393753"/>
                    <a:pt x="9103805" y="392229"/>
                  </a:cubicBezTo>
                  <a:cubicBezTo>
                    <a:pt x="8974169" y="384419"/>
                    <a:pt x="8843105" y="372989"/>
                    <a:pt x="8712422" y="359749"/>
                  </a:cubicBezTo>
                  <a:cubicBezTo>
                    <a:pt x="8581739" y="346319"/>
                    <a:pt x="8451056" y="331269"/>
                    <a:pt x="8322755" y="313362"/>
                  </a:cubicBezTo>
                  <a:cubicBezTo>
                    <a:pt x="8258747" y="304695"/>
                    <a:pt x="8195120" y="294979"/>
                    <a:pt x="8134826" y="283930"/>
                  </a:cubicBezTo>
                  <a:cubicBezTo>
                    <a:pt x="8119872" y="281168"/>
                    <a:pt x="8105013" y="278501"/>
                    <a:pt x="8090916" y="275643"/>
                  </a:cubicBezTo>
                  <a:lnTo>
                    <a:pt x="8069485" y="271262"/>
                  </a:lnTo>
                  <a:lnTo>
                    <a:pt x="8041862" y="266595"/>
                  </a:lnTo>
                  <a:cubicBezTo>
                    <a:pt x="8023574" y="263547"/>
                    <a:pt x="8004524" y="260213"/>
                    <a:pt x="7986903" y="257546"/>
                  </a:cubicBezTo>
                  <a:lnTo>
                    <a:pt x="7934230" y="249640"/>
                  </a:lnTo>
                  <a:cubicBezTo>
                    <a:pt x="7864221" y="239258"/>
                    <a:pt x="7795832" y="230209"/>
                    <a:pt x="7727537" y="221922"/>
                  </a:cubicBezTo>
                  <a:lnTo>
                    <a:pt x="7625239" y="209730"/>
                  </a:lnTo>
                  <a:lnTo>
                    <a:pt x="7523227" y="198110"/>
                  </a:lnTo>
                  <a:cubicBezTo>
                    <a:pt x="7387209" y="183060"/>
                    <a:pt x="7251573" y="170392"/>
                    <a:pt x="7115651" y="158010"/>
                  </a:cubicBezTo>
                  <a:cubicBezTo>
                    <a:pt x="6979730" y="146580"/>
                    <a:pt x="6843522" y="135721"/>
                    <a:pt x="6706839" y="126958"/>
                  </a:cubicBezTo>
                  <a:lnTo>
                    <a:pt x="6604064" y="120862"/>
                  </a:lnTo>
                  <a:cubicBezTo>
                    <a:pt x="6569869" y="118767"/>
                    <a:pt x="6535484" y="116862"/>
                    <a:pt x="6501003" y="115338"/>
                  </a:cubicBezTo>
                  <a:lnTo>
                    <a:pt x="6397467" y="110385"/>
                  </a:lnTo>
                  <a:lnTo>
                    <a:pt x="6293168" y="106860"/>
                  </a:lnTo>
                  <a:cubicBezTo>
                    <a:pt x="6222969" y="105146"/>
                    <a:pt x="6152769" y="103527"/>
                    <a:pt x="6079712" y="103908"/>
                  </a:cubicBezTo>
                  <a:cubicBezTo>
                    <a:pt x="6061710" y="103908"/>
                    <a:pt x="6043708" y="103812"/>
                    <a:pt x="6024563" y="104479"/>
                  </a:cubicBezTo>
                  <a:cubicBezTo>
                    <a:pt x="6005703" y="104955"/>
                    <a:pt x="5986844" y="105527"/>
                    <a:pt x="5968080" y="106479"/>
                  </a:cubicBezTo>
                  <a:cubicBezTo>
                    <a:pt x="5930456" y="108003"/>
                    <a:pt x="5893023" y="110385"/>
                    <a:pt x="5855875" y="113242"/>
                  </a:cubicBezTo>
                  <a:cubicBezTo>
                    <a:pt x="5706904" y="124577"/>
                    <a:pt x="5565934" y="145151"/>
                    <a:pt x="5439251" y="160105"/>
                  </a:cubicBezTo>
                  <a:cubicBezTo>
                    <a:pt x="5311902" y="175536"/>
                    <a:pt x="5194745" y="184680"/>
                    <a:pt x="5075396" y="186585"/>
                  </a:cubicBezTo>
                  <a:cubicBezTo>
                    <a:pt x="4956429" y="188490"/>
                    <a:pt x="4835748" y="182775"/>
                    <a:pt x="4712780" y="171249"/>
                  </a:cubicBezTo>
                  <a:lnTo>
                    <a:pt x="4666679" y="166773"/>
                  </a:lnTo>
                  <a:lnTo>
                    <a:pt x="4620292" y="161629"/>
                  </a:lnTo>
                  <a:cubicBezTo>
                    <a:pt x="4604862" y="160010"/>
                    <a:pt x="4589336" y="157914"/>
                    <a:pt x="4573810" y="156009"/>
                  </a:cubicBezTo>
                  <a:lnTo>
                    <a:pt x="4550569" y="153057"/>
                  </a:lnTo>
                  <a:lnTo>
                    <a:pt x="4538948" y="151628"/>
                  </a:lnTo>
                  <a:lnTo>
                    <a:pt x="4526566" y="149913"/>
                  </a:lnTo>
                  <a:lnTo>
                    <a:pt x="4327779" y="122862"/>
                  </a:lnTo>
                  <a:lnTo>
                    <a:pt x="3929729" y="68189"/>
                  </a:lnTo>
                  <a:lnTo>
                    <a:pt x="3729133" y="41900"/>
                  </a:lnTo>
                  <a:lnTo>
                    <a:pt x="3628930" y="28946"/>
                  </a:lnTo>
                  <a:lnTo>
                    <a:pt x="3573399" y="22278"/>
                  </a:lnTo>
                  <a:cubicBezTo>
                    <a:pt x="3554445" y="19992"/>
                    <a:pt x="3535585" y="17992"/>
                    <a:pt x="3516916" y="16468"/>
                  </a:cubicBezTo>
                  <a:cubicBezTo>
                    <a:pt x="3366611" y="2752"/>
                    <a:pt x="3219736" y="-2010"/>
                    <a:pt x="3074670" y="752"/>
                  </a:cubicBezTo>
                  <a:cubicBezTo>
                    <a:pt x="3002280" y="2181"/>
                    <a:pt x="2930176" y="4467"/>
                    <a:pt x="2858738" y="8753"/>
                  </a:cubicBezTo>
                  <a:cubicBezTo>
                    <a:pt x="2787206" y="13039"/>
                    <a:pt x="2716149" y="18754"/>
                    <a:pt x="2645474" y="25326"/>
                  </a:cubicBezTo>
                  <a:cubicBezTo>
                    <a:pt x="2362581" y="52473"/>
                    <a:pt x="2085975" y="97145"/>
                    <a:pt x="1810798" y="158010"/>
                  </a:cubicBezTo>
                  <a:cubicBezTo>
                    <a:pt x="1741837" y="173345"/>
                    <a:pt x="1673066" y="189442"/>
                    <a:pt x="1602772" y="208111"/>
                  </a:cubicBezTo>
                  <a:lnTo>
                    <a:pt x="1548860" y="222780"/>
                  </a:lnTo>
                  <a:lnTo>
                    <a:pt x="1501331" y="236115"/>
                  </a:lnTo>
                  <a:cubicBezTo>
                    <a:pt x="1471327" y="244497"/>
                    <a:pt x="1441228" y="253450"/>
                    <a:pt x="1411224" y="260880"/>
                  </a:cubicBezTo>
                  <a:cubicBezTo>
                    <a:pt x="1291209" y="293074"/>
                    <a:pt x="1170813" y="318982"/>
                    <a:pt x="1050893" y="338032"/>
                  </a:cubicBezTo>
                  <a:cubicBezTo>
                    <a:pt x="990790" y="347557"/>
                    <a:pt x="931069" y="354796"/>
                    <a:pt x="871252" y="360511"/>
                  </a:cubicBezTo>
                  <a:cubicBezTo>
                    <a:pt x="841438" y="362702"/>
                    <a:pt x="811530" y="365559"/>
                    <a:pt x="781812" y="366512"/>
                  </a:cubicBezTo>
                  <a:cubicBezTo>
                    <a:pt x="751904" y="368512"/>
                    <a:pt x="722376" y="368893"/>
                    <a:pt x="692563" y="369655"/>
                  </a:cubicBezTo>
                  <a:cubicBezTo>
                    <a:pt x="633222" y="370036"/>
                    <a:pt x="574167" y="368131"/>
                    <a:pt x="515017" y="363940"/>
                  </a:cubicBezTo>
                  <a:cubicBezTo>
                    <a:pt x="455867" y="359749"/>
                    <a:pt x="397097" y="351748"/>
                    <a:pt x="337661" y="341937"/>
                  </a:cubicBezTo>
                  <a:cubicBezTo>
                    <a:pt x="278225" y="331936"/>
                    <a:pt x="218599" y="318696"/>
                    <a:pt x="156972" y="303456"/>
                  </a:cubicBezTo>
                  <a:cubicBezTo>
                    <a:pt x="106680" y="290883"/>
                    <a:pt x="55150" y="276405"/>
                    <a:pt x="0" y="261642"/>
                  </a:cubicBezTo>
                  <a:lnTo>
                    <a:pt x="0" y="713412"/>
                  </a:lnTo>
                  <a:cubicBezTo>
                    <a:pt x="3048" y="714841"/>
                    <a:pt x="6096" y="716270"/>
                    <a:pt x="9144" y="717699"/>
                  </a:cubicBezTo>
                  <a:cubicBezTo>
                    <a:pt x="74295" y="747798"/>
                    <a:pt x="142875" y="775896"/>
                    <a:pt x="213360" y="801042"/>
                  </a:cubicBezTo>
                  <a:cubicBezTo>
                    <a:pt x="354521" y="851715"/>
                    <a:pt x="503873" y="887244"/>
                    <a:pt x="653510" y="908199"/>
                  </a:cubicBezTo>
                  <a:cubicBezTo>
                    <a:pt x="803338" y="928773"/>
                    <a:pt x="953929" y="935631"/>
                    <a:pt x="1101947" y="930773"/>
                  </a:cubicBezTo>
                  <a:cubicBezTo>
                    <a:pt x="1250252" y="926582"/>
                    <a:pt x="1396365" y="911437"/>
                    <a:pt x="1540002" y="889434"/>
                  </a:cubicBezTo>
                  <a:cubicBezTo>
                    <a:pt x="1576197" y="884386"/>
                    <a:pt x="1611535" y="877433"/>
                    <a:pt x="1647158" y="871242"/>
                  </a:cubicBezTo>
                  <a:lnTo>
                    <a:pt x="1698117" y="862193"/>
                  </a:lnTo>
                  <a:lnTo>
                    <a:pt x="1742789" y="854668"/>
                  </a:lnTo>
                  <a:cubicBezTo>
                    <a:pt x="1804035" y="845048"/>
                    <a:pt x="1867472" y="835428"/>
                    <a:pt x="1931003" y="826950"/>
                  </a:cubicBezTo>
                  <a:cubicBezTo>
                    <a:pt x="2058353" y="810282"/>
                    <a:pt x="2186750" y="795327"/>
                    <a:pt x="2314861" y="783897"/>
                  </a:cubicBezTo>
                  <a:cubicBezTo>
                    <a:pt x="2378964" y="778087"/>
                    <a:pt x="2442972" y="772467"/>
                    <a:pt x="2506885" y="768086"/>
                  </a:cubicBezTo>
                  <a:cubicBezTo>
                    <a:pt x="2538794" y="765990"/>
                    <a:pt x="2570798" y="763800"/>
                    <a:pt x="2602611" y="762085"/>
                  </a:cubicBezTo>
                  <a:cubicBezTo>
                    <a:pt x="2634520" y="760180"/>
                    <a:pt x="2666333" y="758370"/>
                    <a:pt x="2698052" y="756846"/>
                  </a:cubicBezTo>
                  <a:cubicBezTo>
                    <a:pt x="2761583" y="753894"/>
                    <a:pt x="2825020" y="751703"/>
                    <a:pt x="2887980" y="750846"/>
                  </a:cubicBezTo>
                  <a:cubicBezTo>
                    <a:pt x="2951036" y="749417"/>
                    <a:pt x="3013615" y="749322"/>
                    <a:pt x="3075813" y="750179"/>
                  </a:cubicBezTo>
                  <a:cubicBezTo>
                    <a:pt x="3106865" y="750846"/>
                    <a:pt x="3137916" y="751417"/>
                    <a:pt x="3168587" y="752751"/>
                  </a:cubicBezTo>
                  <a:cubicBezTo>
                    <a:pt x="3199448" y="753703"/>
                    <a:pt x="3229928" y="755227"/>
                    <a:pt x="3260408" y="756656"/>
                  </a:cubicBezTo>
                  <a:cubicBezTo>
                    <a:pt x="3320987" y="760466"/>
                    <a:pt x="3381470" y="764562"/>
                    <a:pt x="3440049" y="771610"/>
                  </a:cubicBezTo>
                  <a:cubicBezTo>
                    <a:pt x="3454908" y="773039"/>
                    <a:pt x="3469386" y="775039"/>
                    <a:pt x="3483864" y="776849"/>
                  </a:cubicBezTo>
                  <a:lnTo>
                    <a:pt x="3528536" y="782469"/>
                  </a:lnTo>
                  <a:lnTo>
                    <a:pt x="3628549" y="796089"/>
                  </a:lnTo>
                  <a:lnTo>
                    <a:pt x="3828574" y="823140"/>
                  </a:lnTo>
                  <a:cubicBezTo>
                    <a:pt x="3962019" y="840190"/>
                    <a:pt x="4095750" y="858573"/>
                    <a:pt x="4231196" y="874099"/>
                  </a:cubicBezTo>
                  <a:lnTo>
                    <a:pt x="4433126" y="897435"/>
                  </a:lnTo>
                  <a:lnTo>
                    <a:pt x="4485990" y="903246"/>
                  </a:lnTo>
                  <a:cubicBezTo>
                    <a:pt x="4503897" y="905151"/>
                    <a:pt x="4521708" y="907341"/>
                    <a:pt x="4539806" y="908961"/>
                  </a:cubicBezTo>
                  <a:lnTo>
                    <a:pt x="4593908" y="914199"/>
                  </a:lnTo>
                  <a:lnTo>
                    <a:pt x="4648296" y="918771"/>
                  </a:lnTo>
                  <a:cubicBezTo>
                    <a:pt x="4793456" y="930392"/>
                    <a:pt x="4942237" y="935631"/>
                    <a:pt x="5092446" y="931154"/>
                  </a:cubicBezTo>
                  <a:cubicBezTo>
                    <a:pt x="5242274" y="927249"/>
                    <a:pt x="5393627" y="911437"/>
                    <a:pt x="5533168" y="891816"/>
                  </a:cubicBezTo>
                  <a:cubicBezTo>
                    <a:pt x="5673471" y="872289"/>
                    <a:pt x="5798820" y="851906"/>
                    <a:pt x="5918169" y="840666"/>
                  </a:cubicBezTo>
                  <a:cubicBezTo>
                    <a:pt x="5948077" y="837809"/>
                    <a:pt x="5977795" y="835237"/>
                    <a:pt x="6007323" y="833237"/>
                  </a:cubicBezTo>
                  <a:cubicBezTo>
                    <a:pt x="6022086" y="832094"/>
                    <a:pt x="6036945" y="831332"/>
                    <a:pt x="6051709" y="830570"/>
                  </a:cubicBezTo>
                  <a:lnTo>
                    <a:pt x="6097429" y="828379"/>
                  </a:lnTo>
                  <a:cubicBezTo>
                    <a:pt x="6158960" y="825236"/>
                    <a:pt x="6223445" y="823807"/>
                    <a:pt x="6287834" y="822569"/>
                  </a:cubicBezTo>
                  <a:cubicBezTo>
                    <a:pt x="6417374" y="820664"/>
                    <a:pt x="6549485" y="820188"/>
                    <a:pt x="6681597" y="821235"/>
                  </a:cubicBezTo>
                  <a:cubicBezTo>
                    <a:pt x="6813899" y="822378"/>
                    <a:pt x="6946773" y="823617"/>
                    <a:pt x="7079647" y="826569"/>
                  </a:cubicBezTo>
                  <a:cubicBezTo>
                    <a:pt x="7212520" y="828951"/>
                    <a:pt x="7345585" y="831903"/>
                    <a:pt x="7478173" y="836094"/>
                  </a:cubicBezTo>
                  <a:cubicBezTo>
                    <a:pt x="7610475" y="839714"/>
                    <a:pt x="7743539" y="844953"/>
                    <a:pt x="7871937" y="851430"/>
                  </a:cubicBezTo>
                  <a:lnTo>
                    <a:pt x="7919657" y="854097"/>
                  </a:lnTo>
                  <a:cubicBezTo>
                    <a:pt x="7935564" y="854954"/>
                    <a:pt x="7949756" y="856192"/>
                    <a:pt x="7964901" y="857240"/>
                  </a:cubicBezTo>
                  <a:lnTo>
                    <a:pt x="8015955" y="861050"/>
                  </a:lnTo>
                  <a:cubicBezTo>
                    <a:pt x="8035195" y="862383"/>
                    <a:pt x="8053769" y="863622"/>
                    <a:pt x="8072247" y="864384"/>
                  </a:cubicBezTo>
                  <a:cubicBezTo>
                    <a:pt x="8145780" y="867527"/>
                    <a:pt x="8216456" y="868479"/>
                    <a:pt x="8286750" y="868384"/>
                  </a:cubicBezTo>
                  <a:cubicBezTo>
                    <a:pt x="8427148" y="867527"/>
                    <a:pt x="8565452" y="862574"/>
                    <a:pt x="8704040" y="853716"/>
                  </a:cubicBezTo>
                  <a:cubicBezTo>
                    <a:pt x="8842534" y="844762"/>
                    <a:pt x="8980741" y="832284"/>
                    <a:pt x="9120188" y="814092"/>
                  </a:cubicBezTo>
                  <a:cubicBezTo>
                    <a:pt x="9140761" y="811425"/>
                    <a:pt x="9161336" y="808567"/>
                    <a:pt x="9181909" y="805519"/>
                  </a:cubicBezTo>
                  <a:lnTo>
                    <a:pt x="9181909" y="396420"/>
                  </a:lnTo>
                  <a:close/>
                </a:path>
              </a:pathLst>
            </a:custGeom>
            <a:solidFill>
              <a:schemeClr val="bg1">
                <a:alpha val="30000"/>
              </a:schemeClr>
            </a:solidFill>
            <a:ln w="9525"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385A18E1-CBE3-4BBD-B1B7-CDBCA685E0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199381"/>
              <a:ext cx="12188952" cy="902694"/>
            </a:xfrm>
            <a:custGeom>
              <a:avLst/>
              <a:gdLst>
                <a:gd name="connsiteX0" fmla="*/ 9182100 w 9182100"/>
                <a:gd name="connsiteY0" fmla="*/ 351088 h 765639"/>
                <a:gd name="connsiteX1" fmla="*/ 9178480 w 9182100"/>
                <a:gd name="connsiteY1" fmla="*/ 350993 h 765639"/>
                <a:gd name="connsiteX2" fmla="*/ 8783955 w 9182100"/>
                <a:gd name="connsiteY2" fmla="*/ 327561 h 765639"/>
                <a:gd name="connsiteX3" fmla="*/ 8390763 w 9182100"/>
                <a:gd name="connsiteY3" fmla="*/ 288795 h 765639"/>
                <a:gd name="connsiteX4" fmla="*/ 8199502 w 9182100"/>
                <a:gd name="connsiteY4" fmla="*/ 262601 h 765639"/>
                <a:gd name="connsiteX5" fmla="*/ 8153972 w 9182100"/>
                <a:gd name="connsiteY5" fmla="*/ 254886 h 765639"/>
                <a:gd name="connsiteX6" fmla="*/ 8131588 w 9182100"/>
                <a:gd name="connsiteY6" fmla="*/ 250790 h 765639"/>
                <a:gd name="connsiteX7" fmla="*/ 8104632 w 9182100"/>
                <a:gd name="connsiteY7" fmla="*/ 246504 h 765639"/>
                <a:gd name="connsiteX8" fmla="*/ 8050911 w 9182100"/>
                <a:gd name="connsiteY8" fmla="*/ 238217 h 765639"/>
                <a:gd name="connsiteX9" fmla="*/ 7998810 w 9182100"/>
                <a:gd name="connsiteY9" fmla="*/ 230978 h 765639"/>
                <a:gd name="connsiteX10" fmla="*/ 7589902 w 9182100"/>
                <a:gd name="connsiteY10" fmla="*/ 183925 h 765639"/>
                <a:gd name="connsiteX11" fmla="*/ 7183469 w 9182100"/>
                <a:gd name="connsiteY11" fmla="*/ 147634 h 765639"/>
                <a:gd name="connsiteX12" fmla="*/ 6775990 w 9182100"/>
                <a:gd name="connsiteY12" fmla="*/ 119821 h 765639"/>
                <a:gd name="connsiteX13" fmla="*/ 6364795 w 9182100"/>
                <a:gd name="connsiteY13" fmla="*/ 102391 h 765639"/>
                <a:gd name="connsiteX14" fmla="*/ 6154293 w 9182100"/>
                <a:gd name="connsiteY14" fmla="*/ 100581 h 765639"/>
                <a:gd name="connsiteX15" fmla="*/ 6100287 w 9182100"/>
                <a:gd name="connsiteY15" fmla="*/ 101343 h 765639"/>
                <a:gd name="connsiteX16" fmla="*/ 6045327 w 9182100"/>
                <a:gd name="connsiteY16" fmla="*/ 103438 h 765639"/>
                <a:gd name="connsiteX17" fmla="*/ 5935980 w 9182100"/>
                <a:gd name="connsiteY17" fmla="*/ 110296 h 765639"/>
                <a:gd name="connsiteX18" fmla="*/ 5523357 w 9182100"/>
                <a:gd name="connsiteY18" fmla="*/ 157635 h 765639"/>
                <a:gd name="connsiteX19" fmla="*/ 5149882 w 9182100"/>
                <a:gd name="connsiteY19" fmla="*/ 185639 h 765639"/>
                <a:gd name="connsiteX20" fmla="*/ 4777073 w 9182100"/>
                <a:gd name="connsiteY20" fmla="*/ 170685 h 765639"/>
                <a:gd name="connsiteX21" fmla="*/ 4729925 w 9182100"/>
                <a:gd name="connsiteY21" fmla="*/ 166208 h 765639"/>
                <a:gd name="connsiteX22" fmla="*/ 4682585 w 9182100"/>
                <a:gd name="connsiteY22" fmla="*/ 161064 h 765639"/>
                <a:gd name="connsiteX23" fmla="*/ 4635151 w 9182100"/>
                <a:gd name="connsiteY23" fmla="*/ 155445 h 765639"/>
                <a:gd name="connsiteX24" fmla="*/ 4611434 w 9182100"/>
                <a:gd name="connsiteY24" fmla="*/ 152492 h 765639"/>
                <a:gd name="connsiteX25" fmla="*/ 4587145 w 9182100"/>
                <a:gd name="connsiteY25" fmla="*/ 149349 h 765639"/>
                <a:gd name="connsiteX26" fmla="*/ 4387977 w 9182100"/>
                <a:gd name="connsiteY26" fmla="*/ 122774 h 765639"/>
                <a:gd name="connsiteX27" fmla="*/ 3989356 w 9182100"/>
                <a:gd name="connsiteY27" fmla="*/ 68577 h 765639"/>
                <a:gd name="connsiteX28" fmla="*/ 3789140 w 9182100"/>
                <a:gd name="connsiteY28" fmla="*/ 42192 h 765639"/>
                <a:gd name="connsiteX29" fmla="*/ 3689033 w 9182100"/>
                <a:gd name="connsiteY29" fmla="*/ 29143 h 765639"/>
                <a:gd name="connsiteX30" fmla="*/ 3634835 w 9182100"/>
                <a:gd name="connsiteY30" fmla="*/ 22571 h 765639"/>
                <a:gd name="connsiteX31" fmla="*/ 3579876 w 9182100"/>
                <a:gd name="connsiteY31" fmla="*/ 16856 h 765639"/>
                <a:gd name="connsiteX32" fmla="*/ 3147441 w 9182100"/>
                <a:gd name="connsiteY32" fmla="*/ 473 h 765639"/>
                <a:gd name="connsiteX33" fmla="*/ 2724722 w 9182100"/>
                <a:gd name="connsiteY33" fmla="*/ 22857 h 765639"/>
                <a:gd name="connsiteX34" fmla="*/ 1898428 w 9182100"/>
                <a:gd name="connsiteY34" fmla="*/ 147730 h 765639"/>
                <a:gd name="connsiteX35" fmla="*/ 1692878 w 9182100"/>
                <a:gd name="connsiteY35" fmla="*/ 195069 h 765639"/>
                <a:gd name="connsiteX36" fmla="*/ 1640205 w 9182100"/>
                <a:gd name="connsiteY36" fmla="*/ 208785 h 765639"/>
                <a:gd name="connsiteX37" fmla="*/ 1592294 w 9182100"/>
                <a:gd name="connsiteY37" fmla="*/ 221643 h 765639"/>
                <a:gd name="connsiteX38" fmla="*/ 1500092 w 9182100"/>
                <a:gd name="connsiteY38" fmla="*/ 245551 h 765639"/>
                <a:gd name="connsiteX39" fmla="*/ 1130046 w 9182100"/>
                <a:gd name="connsiteY39" fmla="*/ 318227 h 765639"/>
                <a:gd name="connsiteX40" fmla="*/ 944880 w 9182100"/>
                <a:gd name="connsiteY40" fmla="*/ 337658 h 765639"/>
                <a:gd name="connsiteX41" fmla="*/ 852583 w 9182100"/>
                <a:gd name="connsiteY41" fmla="*/ 341944 h 765639"/>
                <a:gd name="connsiteX42" fmla="*/ 760476 w 9182100"/>
                <a:gd name="connsiteY42" fmla="*/ 343087 h 765639"/>
                <a:gd name="connsiteX43" fmla="*/ 577215 w 9182100"/>
                <a:gd name="connsiteY43" fmla="*/ 332800 h 765639"/>
                <a:gd name="connsiteX44" fmla="*/ 394907 w 9182100"/>
                <a:gd name="connsiteY44" fmla="*/ 305463 h 765639"/>
                <a:gd name="connsiteX45" fmla="*/ 211265 w 9182100"/>
                <a:gd name="connsiteY45" fmla="*/ 261363 h 765639"/>
                <a:gd name="connsiteX46" fmla="*/ 17526 w 9182100"/>
                <a:gd name="connsiteY46" fmla="*/ 204880 h 765639"/>
                <a:gd name="connsiteX47" fmla="*/ 0 w 9182100"/>
                <a:gd name="connsiteY47" fmla="*/ 199927 h 765639"/>
                <a:gd name="connsiteX48" fmla="*/ 0 w 9182100"/>
                <a:gd name="connsiteY48" fmla="*/ 526920 h 765639"/>
                <a:gd name="connsiteX49" fmla="*/ 100298 w 9182100"/>
                <a:gd name="connsiteY49" fmla="*/ 571973 h 765639"/>
                <a:gd name="connsiteX50" fmla="*/ 301562 w 9182100"/>
                <a:gd name="connsiteY50" fmla="*/ 649697 h 765639"/>
                <a:gd name="connsiteX51" fmla="*/ 731044 w 9182100"/>
                <a:gd name="connsiteY51" fmla="*/ 746947 h 765639"/>
                <a:gd name="connsiteX52" fmla="*/ 1168241 w 9182100"/>
                <a:gd name="connsiteY52" fmla="*/ 762759 h 765639"/>
                <a:gd name="connsiteX53" fmla="*/ 1596581 w 9182100"/>
                <a:gd name="connsiteY53" fmla="*/ 716944 h 765639"/>
                <a:gd name="connsiteX54" fmla="*/ 1701641 w 9182100"/>
                <a:gd name="connsiteY54" fmla="*/ 697894 h 765639"/>
                <a:gd name="connsiteX55" fmla="*/ 1752124 w 9182100"/>
                <a:gd name="connsiteY55" fmla="*/ 688273 h 765639"/>
                <a:gd name="connsiteX56" fmla="*/ 1797939 w 9182100"/>
                <a:gd name="connsiteY56" fmla="*/ 679891 h 765639"/>
                <a:gd name="connsiteX57" fmla="*/ 1988630 w 9182100"/>
                <a:gd name="connsiteY57" fmla="*/ 649316 h 765639"/>
                <a:gd name="connsiteX58" fmla="*/ 2376297 w 9182100"/>
                <a:gd name="connsiteY58" fmla="*/ 601691 h 765639"/>
                <a:gd name="connsiteX59" fmla="*/ 2570416 w 9182100"/>
                <a:gd name="connsiteY59" fmla="*/ 584165 h 765639"/>
                <a:gd name="connsiteX60" fmla="*/ 2764155 w 9182100"/>
                <a:gd name="connsiteY60" fmla="*/ 571497 h 765639"/>
                <a:gd name="connsiteX61" fmla="*/ 2956941 w 9182100"/>
                <a:gd name="connsiteY61" fmla="*/ 564163 h 765639"/>
                <a:gd name="connsiteX62" fmla="*/ 3148298 w 9182100"/>
                <a:gd name="connsiteY62" fmla="*/ 562639 h 765639"/>
                <a:gd name="connsiteX63" fmla="*/ 3337274 w 9182100"/>
                <a:gd name="connsiteY63" fmla="*/ 568544 h 765639"/>
                <a:gd name="connsiteX64" fmla="*/ 3522345 w 9182100"/>
                <a:gd name="connsiteY64" fmla="*/ 583308 h 765639"/>
                <a:gd name="connsiteX65" fmla="*/ 3567779 w 9182100"/>
                <a:gd name="connsiteY65" fmla="*/ 588642 h 765639"/>
                <a:gd name="connsiteX66" fmla="*/ 3613785 w 9182100"/>
                <a:gd name="connsiteY66" fmla="*/ 594357 h 765639"/>
                <a:gd name="connsiteX67" fmla="*/ 3713798 w 9182100"/>
                <a:gd name="connsiteY67" fmla="*/ 607882 h 765639"/>
                <a:gd name="connsiteX68" fmla="*/ 3913823 w 9182100"/>
                <a:gd name="connsiteY68" fmla="*/ 634838 h 765639"/>
                <a:gd name="connsiteX69" fmla="*/ 4315873 w 9182100"/>
                <a:gd name="connsiteY69" fmla="*/ 686273 h 765639"/>
                <a:gd name="connsiteX70" fmla="*/ 4517422 w 9182100"/>
                <a:gd name="connsiteY70" fmla="*/ 710086 h 765639"/>
                <a:gd name="connsiteX71" fmla="*/ 4728972 w 9182100"/>
                <a:gd name="connsiteY71" fmla="*/ 731422 h 765639"/>
                <a:gd name="connsiteX72" fmla="*/ 5162931 w 9182100"/>
                <a:gd name="connsiteY72" fmla="*/ 744185 h 765639"/>
                <a:gd name="connsiteX73" fmla="*/ 5594033 w 9182100"/>
                <a:gd name="connsiteY73" fmla="*/ 706466 h 765639"/>
                <a:gd name="connsiteX74" fmla="*/ 5982939 w 9182100"/>
                <a:gd name="connsiteY74" fmla="*/ 655793 h 765639"/>
                <a:gd name="connsiteX75" fmla="*/ 6075045 w 9182100"/>
                <a:gd name="connsiteY75" fmla="*/ 648459 h 765639"/>
                <a:gd name="connsiteX76" fmla="*/ 6167819 w 9182100"/>
                <a:gd name="connsiteY76" fmla="*/ 643887 h 765639"/>
                <a:gd name="connsiteX77" fmla="*/ 6361081 w 9182100"/>
                <a:gd name="connsiteY77" fmla="*/ 639124 h 765639"/>
                <a:gd name="connsiteX78" fmla="*/ 6757321 w 9182100"/>
                <a:gd name="connsiteY78" fmla="*/ 640458 h 765639"/>
                <a:gd name="connsiteX79" fmla="*/ 7156704 w 9182100"/>
                <a:gd name="connsiteY79" fmla="*/ 649030 h 765639"/>
                <a:gd name="connsiteX80" fmla="*/ 7556373 w 9182100"/>
                <a:gd name="connsiteY80" fmla="*/ 662365 h 765639"/>
                <a:gd name="connsiteX81" fmla="*/ 7952328 w 9182100"/>
                <a:gd name="connsiteY81" fmla="*/ 682177 h 765639"/>
                <a:gd name="connsiteX82" fmla="*/ 8000714 w 9182100"/>
                <a:gd name="connsiteY82" fmla="*/ 685511 h 765639"/>
                <a:gd name="connsiteX83" fmla="*/ 8047196 w 9182100"/>
                <a:gd name="connsiteY83" fmla="*/ 689416 h 765639"/>
                <a:gd name="connsiteX84" fmla="*/ 8097965 w 9182100"/>
                <a:gd name="connsiteY84" fmla="*/ 693893 h 765639"/>
                <a:gd name="connsiteX85" fmla="*/ 8152733 w 9182100"/>
                <a:gd name="connsiteY85" fmla="*/ 697894 h 765639"/>
                <a:gd name="connsiteX86" fmla="*/ 8363903 w 9182100"/>
                <a:gd name="connsiteY86" fmla="*/ 705133 h 765639"/>
                <a:gd name="connsiteX87" fmla="*/ 8777764 w 9182100"/>
                <a:gd name="connsiteY87" fmla="*/ 698084 h 765639"/>
                <a:gd name="connsiteX88" fmla="*/ 9182005 w 9182100"/>
                <a:gd name="connsiteY88" fmla="*/ 668366 h 765639"/>
                <a:gd name="connsiteX89" fmla="*/ 9182005 w 9182100"/>
                <a:gd name="connsiteY89" fmla="*/ 351088 h 76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9182100" h="765639">
                  <a:moveTo>
                    <a:pt x="9182100" y="351088"/>
                  </a:moveTo>
                  <a:cubicBezTo>
                    <a:pt x="9180862" y="351088"/>
                    <a:pt x="9179719" y="350993"/>
                    <a:pt x="9178480" y="350993"/>
                  </a:cubicBezTo>
                  <a:cubicBezTo>
                    <a:pt x="9047607" y="346421"/>
                    <a:pt x="8915591" y="337944"/>
                    <a:pt x="8783955" y="327561"/>
                  </a:cubicBezTo>
                  <a:cubicBezTo>
                    <a:pt x="8652320" y="316894"/>
                    <a:pt x="8520589" y="304416"/>
                    <a:pt x="8390763" y="288795"/>
                  </a:cubicBezTo>
                  <a:cubicBezTo>
                    <a:pt x="8325898" y="281175"/>
                    <a:pt x="8261509" y="272602"/>
                    <a:pt x="8199502" y="262601"/>
                  </a:cubicBezTo>
                  <a:cubicBezTo>
                    <a:pt x="8184070" y="260029"/>
                    <a:pt x="8168831" y="257553"/>
                    <a:pt x="8153972" y="254886"/>
                  </a:cubicBezTo>
                  <a:lnTo>
                    <a:pt x="8131588" y="250790"/>
                  </a:lnTo>
                  <a:lnTo>
                    <a:pt x="8104632" y="246504"/>
                  </a:lnTo>
                  <a:cubicBezTo>
                    <a:pt x="8086725" y="243741"/>
                    <a:pt x="8068247" y="240598"/>
                    <a:pt x="8050911" y="238217"/>
                  </a:cubicBezTo>
                  <a:lnTo>
                    <a:pt x="7998810" y="230978"/>
                  </a:lnTo>
                  <a:cubicBezTo>
                    <a:pt x="7860697" y="212023"/>
                    <a:pt x="7725633" y="198021"/>
                    <a:pt x="7589902" y="183925"/>
                  </a:cubicBezTo>
                  <a:cubicBezTo>
                    <a:pt x="7454360" y="170304"/>
                    <a:pt x="7319010" y="158779"/>
                    <a:pt x="7183469" y="147634"/>
                  </a:cubicBezTo>
                  <a:cubicBezTo>
                    <a:pt x="7047929" y="137252"/>
                    <a:pt x="6912198" y="127632"/>
                    <a:pt x="6775990" y="119821"/>
                  </a:cubicBezTo>
                  <a:cubicBezTo>
                    <a:pt x="6639592" y="112582"/>
                    <a:pt x="6503194" y="105439"/>
                    <a:pt x="6364795" y="102391"/>
                  </a:cubicBezTo>
                  <a:cubicBezTo>
                    <a:pt x="6295263" y="101057"/>
                    <a:pt x="6225826" y="99819"/>
                    <a:pt x="6154293" y="100581"/>
                  </a:cubicBezTo>
                  <a:cubicBezTo>
                    <a:pt x="6136577" y="100581"/>
                    <a:pt x="6118860" y="100581"/>
                    <a:pt x="6100287" y="101343"/>
                  </a:cubicBezTo>
                  <a:cubicBezTo>
                    <a:pt x="6081903" y="101819"/>
                    <a:pt x="6063615" y="102486"/>
                    <a:pt x="6045327" y="103438"/>
                  </a:cubicBezTo>
                  <a:cubicBezTo>
                    <a:pt x="6008656" y="104962"/>
                    <a:pt x="5972175" y="107439"/>
                    <a:pt x="5935980" y="110296"/>
                  </a:cubicBezTo>
                  <a:cubicBezTo>
                    <a:pt x="5790724" y="121631"/>
                    <a:pt x="5651659" y="142110"/>
                    <a:pt x="5523357" y="157635"/>
                  </a:cubicBezTo>
                  <a:cubicBezTo>
                    <a:pt x="5394484" y="173542"/>
                    <a:pt x="5273040" y="183543"/>
                    <a:pt x="5149882" y="185639"/>
                  </a:cubicBezTo>
                  <a:cubicBezTo>
                    <a:pt x="5027010" y="187925"/>
                    <a:pt x="4902803" y="182210"/>
                    <a:pt x="4777073" y="170685"/>
                  </a:cubicBezTo>
                  <a:lnTo>
                    <a:pt x="4729925" y="166208"/>
                  </a:lnTo>
                  <a:lnTo>
                    <a:pt x="4682585" y="161064"/>
                  </a:lnTo>
                  <a:cubicBezTo>
                    <a:pt x="4666869" y="159445"/>
                    <a:pt x="4650963" y="157350"/>
                    <a:pt x="4635151" y="155445"/>
                  </a:cubicBezTo>
                  <a:lnTo>
                    <a:pt x="4611434" y="152492"/>
                  </a:lnTo>
                  <a:cubicBezTo>
                    <a:pt x="4603623" y="151539"/>
                    <a:pt x="4595622" y="150587"/>
                    <a:pt x="4587145" y="149349"/>
                  </a:cubicBezTo>
                  <a:lnTo>
                    <a:pt x="4387977" y="122774"/>
                  </a:lnTo>
                  <a:lnTo>
                    <a:pt x="3989356" y="68577"/>
                  </a:lnTo>
                  <a:lnTo>
                    <a:pt x="3789140" y="42192"/>
                  </a:lnTo>
                  <a:lnTo>
                    <a:pt x="3689033" y="29143"/>
                  </a:lnTo>
                  <a:lnTo>
                    <a:pt x="3634835" y="22571"/>
                  </a:lnTo>
                  <a:cubicBezTo>
                    <a:pt x="3616452" y="20285"/>
                    <a:pt x="3598069" y="18380"/>
                    <a:pt x="3579876" y="16856"/>
                  </a:cubicBezTo>
                  <a:cubicBezTo>
                    <a:pt x="3433667" y="3140"/>
                    <a:pt x="3289840" y="-1622"/>
                    <a:pt x="3147441" y="473"/>
                  </a:cubicBezTo>
                  <a:cubicBezTo>
                    <a:pt x="3005138" y="2283"/>
                    <a:pt x="2864263" y="10188"/>
                    <a:pt x="2724722" y="22857"/>
                  </a:cubicBezTo>
                  <a:cubicBezTo>
                    <a:pt x="2445353" y="48098"/>
                    <a:pt x="2171129" y="90198"/>
                    <a:pt x="1898428" y="147730"/>
                  </a:cubicBezTo>
                  <a:cubicBezTo>
                    <a:pt x="1830134" y="162208"/>
                    <a:pt x="1762030" y="177448"/>
                    <a:pt x="1692878" y="195069"/>
                  </a:cubicBezTo>
                  <a:lnTo>
                    <a:pt x="1640205" y="208785"/>
                  </a:lnTo>
                  <a:lnTo>
                    <a:pt x="1592294" y="221643"/>
                  </a:lnTo>
                  <a:cubicBezTo>
                    <a:pt x="1561624" y="229740"/>
                    <a:pt x="1530858" y="238503"/>
                    <a:pt x="1500092" y="245551"/>
                  </a:cubicBezTo>
                  <a:cubicBezTo>
                    <a:pt x="1377125" y="276412"/>
                    <a:pt x="1253490" y="300987"/>
                    <a:pt x="1130046" y="318227"/>
                  </a:cubicBezTo>
                  <a:cubicBezTo>
                    <a:pt x="1068229" y="326895"/>
                    <a:pt x="1006602" y="333086"/>
                    <a:pt x="944880" y="337658"/>
                  </a:cubicBezTo>
                  <a:cubicBezTo>
                    <a:pt x="914114" y="339277"/>
                    <a:pt x="883253" y="341563"/>
                    <a:pt x="852583" y="341944"/>
                  </a:cubicBezTo>
                  <a:cubicBezTo>
                    <a:pt x="821817" y="343278"/>
                    <a:pt x="791147" y="342992"/>
                    <a:pt x="760476" y="343087"/>
                  </a:cubicBezTo>
                  <a:cubicBezTo>
                    <a:pt x="699230" y="342135"/>
                    <a:pt x="638175" y="338706"/>
                    <a:pt x="577215" y="332800"/>
                  </a:cubicBezTo>
                  <a:cubicBezTo>
                    <a:pt x="516255" y="326895"/>
                    <a:pt x="455771" y="317179"/>
                    <a:pt x="394907" y="305463"/>
                  </a:cubicBezTo>
                  <a:cubicBezTo>
                    <a:pt x="334137" y="293557"/>
                    <a:pt x="273368" y="278412"/>
                    <a:pt x="211265" y="261363"/>
                  </a:cubicBezTo>
                  <a:cubicBezTo>
                    <a:pt x="149066" y="244123"/>
                    <a:pt x="85820" y="224310"/>
                    <a:pt x="17526" y="204880"/>
                  </a:cubicBezTo>
                  <a:cubicBezTo>
                    <a:pt x="11716" y="203165"/>
                    <a:pt x="5906" y="201546"/>
                    <a:pt x="0" y="199927"/>
                  </a:cubicBezTo>
                  <a:lnTo>
                    <a:pt x="0" y="526920"/>
                  </a:lnTo>
                  <a:cubicBezTo>
                    <a:pt x="32576" y="541874"/>
                    <a:pt x="66104" y="557114"/>
                    <a:pt x="100298" y="571973"/>
                  </a:cubicBezTo>
                  <a:cubicBezTo>
                    <a:pt x="164973" y="600167"/>
                    <a:pt x="232410" y="626456"/>
                    <a:pt x="301562" y="649697"/>
                  </a:cubicBezTo>
                  <a:cubicBezTo>
                    <a:pt x="439865" y="696655"/>
                    <a:pt x="585216" y="728754"/>
                    <a:pt x="731044" y="746947"/>
                  </a:cubicBezTo>
                  <a:cubicBezTo>
                    <a:pt x="876967" y="764664"/>
                    <a:pt x="1023652" y="769426"/>
                    <a:pt x="1168241" y="762759"/>
                  </a:cubicBezTo>
                  <a:cubicBezTo>
                    <a:pt x="1313021" y="756663"/>
                    <a:pt x="1455896" y="740185"/>
                    <a:pt x="1596581" y="716944"/>
                  </a:cubicBezTo>
                  <a:cubicBezTo>
                    <a:pt x="1632014" y="711610"/>
                    <a:pt x="1666685" y="704371"/>
                    <a:pt x="1701641" y="697894"/>
                  </a:cubicBezTo>
                  <a:lnTo>
                    <a:pt x="1752124" y="688273"/>
                  </a:lnTo>
                  <a:lnTo>
                    <a:pt x="1797939" y="679891"/>
                  </a:lnTo>
                  <a:cubicBezTo>
                    <a:pt x="1860328" y="669128"/>
                    <a:pt x="1924431" y="658746"/>
                    <a:pt x="1988630" y="649316"/>
                  </a:cubicBezTo>
                  <a:cubicBezTo>
                    <a:pt x="2117217" y="630838"/>
                    <a:pt x="2246852" y="614645"/>
                    <a:pt x="2376297" y="601691"/>
                  </a:cubicBezTo>
                  <a:cubicBezTo>
                    <a:pt x="2441067" y="595214"/>
                    <a:pt x="2505742" y="589118"/>
                    <a:pt x="2570416" y="584165"/>
                  </a:cubicBezTo>
                  <a:cubicBezTo>
                    <a:pt x="2635091" y="579402"/>
                    <a:pt x="2699671" y="574831"/>
                    <a:pt x="2764155" y="571497"/>
                  </a:cubicBezTo>
                  <a:cubicBezTo>
                    <a:pt x="2828639" y="568068"/>
                    <a:pt x="2892933" y="565401"/>
                    <a:pt x="2956941" y="564163"/>
                  </a:cubicBezTo>
                  <a:cubicBezTo>
                    <a:pt x="3021045" y="562353"/>
                    <a:pt x="3084766" y="561972"/>
                    <a:pt x="3148298" y="562639"/>
                  </a:cubicBezTo>
                  <a:cubicBezTo>
                    <a:pt x="3211735" y="563305"/>
                    <a:pt x="3274695" y="565591"/>
                    <a:pt x="3337274" y="568544"/>
                  </a:cubicBezTo>
                  <a:cubicBezTo>
                    <a:pt x="3399568" y="572259"/>
                    <a:pt x="3461671" y="576259"/>
                    <a:pt x="3522345" y="583308"/>
                  </a:cubicBezTo>
                  <a:cubicBezTo>
                    <a:pt x="3537680" y="584737"/>
                    <a:pt x="3552730" y="586737"/>
                    <a:pt x="3567779" y="588642"/>
                  </a:cubicBezTo>
                  <a:lnTo>
                    <a:pt x="3613785" y="594357"/>
                  </a:lnTo>
                  <a:lnTo>
                    <a:pt x="3713798" y="607882"/>
                  </a:lnTo>
                  <a:lnTo>
                    <a:pt x="3913823" y="634838"/>
                  </a:lnTo>
                  <a:cubicBezTo>
                    <a:pt x="4047268" y="652078"/>
                    <a:pt x="4180904" y="670366"/>
                    <a:pt x="4315873" y="686273"/>
                  </a:cubicBezTo>
                  <a:lnTo>
                    <a:pt x="4517422" y="710086"/>
                  </a:lnTo>
                  <a:cubicBezTo>
                    <a:pt x="4586573" y="717896"/>
                    <a:pt x="4657916" y="725992"/>
                    <a:pt x="4728972" y="731422"/>
                  </a:cubicBezTo>
                  <a:cubicBezTo>
                    <a:pt x="4871371" y="743042"/>
                    <a:pt x="5016627" y="748376"/>
                    <a:pt x="5162931" y="744185"/>
                  </a:cubicBezTo>
                  <a:cubicBezTo>
                    <a:pt x="5308949" y="740566"/>
                    <a:pt x="5456111" y="725611"/>
                    <a:pt x="5594033" y="706466"/>
                  </a:cubicBezTo>
                  <a:cubicBezTo>
                    <a:pt x="5732621" y="687511"/>
                    <a:pt x="5859876" y="667033"/>
                    <a:pt x="5982939" y="655793"/>
                  </a:cubicBezTo>
                  <a:cubicBezTo>
                    <a:pt x="6013799" y="652936"/>
                    <a:pt x="6044375" y="650364"/>
                    <a:pt x="6075045" y="648459"/>
                  </a:cubicBezTo>
                  <a:cubicBezTo>
                    <a:pt x="6105906" y="646363"/>
                    <a:pt x="6135529" y="645125"/>
                    <a:pt x="6167819" y="643887"/>
                  </a:cubicBezTo>
                  <a:cubicBezTo>
                    <a:pt x="6230779" y="641125"/>
                    <a:pt x="6295930" y="640077"/>
                    <a:pt x="6361081" y="639124"/>
                  </a:cubicBezTo>
                  <a:cubicBezTo>
                    <a:pt x="6491955" y="637981"/>
                    <a:pt x="6624638" y="638553"/>
                    <a:pt x="6757321" y="640458"/>
                  </a:cubicBezTo>
                  <a:cubicBezTo>
                    <a:pt x="6890195" y="642553"/>
                    <a:pt x="7023449" y="645030"/>
                    <a:pt x="7156704" y="649030"/>
                  </a:cubicBezTo>
                  <a:cubicBezTo>
                    <a:pt x="7289959" y="652650"/>
                    <a:pt x="7423404" y="656841"/>
                    <a:pt x="7556373" y="662365"/>
                  </a:cubicBezTo>
                  <a:cubicBezTo>
                    <a:pt x="7689152" y="667509"/>
                    <a:pt x="7822502" y="673986"/>
                    <a:pt x="7952328" y="682177"/>
                  </a:cubicBezTo>
                  <a:lnTo>
                    <a:pt x="8000714" y="685511"/>
                  </a:lnTo>
                  <a:cubicBezTo>
                    <a:pt x="8016811" y="686654"/>
                    <a:pt x="8031670" y="688178"/>
                    <a:pt x="8047196" y="689416"/>
                  </a:cubicBezTo>
                  <a:lnTo>
                    <a:pt x="8097965" y="693893"/>
                  </a:lnTo>
                  <a:cubicBezTo>
                    <a:pt x="8116539" y="695417"/>
                    <a:pt x="8134731" y="696846"/>
                    <a:pt x="8152733" y="697894"/>
                  </a:cubicBezTo>
                  <a:cubicBezTo>
                    <a:pt x="8224647" y="701989"/>
                    <a:pt x="8294465" y="704085"/>
                    <a:pt x="8363903" y="705133"/>
                  </a:cubicBezTo>
                  <a:cubicBezTo>
                    <a:pt x="8502777" y="706657"/>
                    <a:pt x="8640223" y="704180"/>
                    <a:pt x="8777764" y="698084"/>
                  </a:cubicBezTo>
                  <a:cubicBezTo>
                    <a:pt x="8912352" y="692083"/>
                    <a:pt x="9046845" y="682749"/>
                    <a:pt x="9182005" y="668366"/>
                  </a:cubicBezTo>
                  <a:lnTo>
                    <a:pt x="9182005" y="351088"/>
                  </a:lnTo>
                  <a:close/>
                </a:path>
              </a:pathLst>
            </a:custGeom>
            <a:solidFill>
              <a:schemeClr val="bg1">
                <a:alpha val="30000"/>
              </a:schemeClr>
            </a:solidFill>
            <a:ln w="9525"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133EDCAA-1D6C-4710-9DA1-C7FC946D8E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501488"/>
              <a:ext cx="12188952" cy="641669"/>
            </a:xfrm>
            <a:custGeom>
              <a:avLst/>
              <a:gdLst>
                <a:gd name="connsiteX0" fmla="*/ 9182100 w 9182100"/>
                <a:gd name="connsiteY0" fmla="*/ 154189 h 544245"/>
                <a:gd name="connsiteX1" fmla="*/ 9047702 w 9182100"/>
                <a:gd name="connsiteY1" fmla="*/ 162762 h 544245"/>
                <a:gd name="connsiteX2" fmla="*/ 8652224 w 9182100"/>
                <a:gd name="connsiteY2" fmla="*/ 178287 h 544245"/>
                <a:gd name="connsiteX3" fmla="*/ 8255603 w 9182100"/>
                <a:gd name="connsiteY3" fmla="*/ 161047 h 544245"/>
                <a:gd name="connsiteX4" fmla="*/ 8060722 w 9182100"/>
                <a:gd name="connsiteY4" fmla="*/ 140854 h 544245"/>
                <a:gd name="connsiteX5" fmla="*/ 8013478 w 9182100"/>
                <a:gd name="connsiteY5" fmla="*/ 134187 h 544245"/>
                <a:gd name="connsiteX6" fmla="*/ 7990428 w 9182100"/>
                <a:gd name="connsiteY6" fmla="*/ 130567 h 544245"/>
                <a:gd name="connsiteX7" fmla="*/ 7964139 w 9182100"/>
                <a:gd name="connsiteY7" fmla="*/ 126853 h 544245"/>
                <a:gd name="connsiteX8" fmla="*/ 7911656 w 9182100"/>
                <a:gd name="connsiteY8" fmla="*/ 119518 h 544245"/>
                <a:gd name="connsiteX9" fmla="*/ 7860220 w 9182100"/>
                <a:gd name="connsiteY9" fmla="*/ 113232 h 544245"/>
                <a:gd name="connsiteX10" fmla="*/ 7453884 w 9182100"/>
                <a:gd name="connsiteY10" fmla="*/ 70369 h 544245"/>
                <a:gd name="connsiteX11" fmla="*/ 7048976 w 9182100"/>
                <a:gd name="connsiteY11" fmla="*/ 36556 h 544245"/>
                <a:gd name="connsiteX12" fmla="*/ 6846285 w 9182100"/>
                <a:gd name="connsiteY12" fmla="*/ 22649 h 544245"/>
                <a:gd name="connsiteX13" fmla="*/ 6643212 w 9182100"/>
                <a:gd name="connsiteY13" fmla="*/ 11600 h 544245"/>
                <a:gd name="connsiteX14" fmla="*/ 6541485 w 9182100"/>
                <a:gd name="connsiteY14" fmla="*/ 7314 h 544245"/>
                <a:gd name="connsiteX15" fmla="*/ 6439567 w 9182100"/>
                <a:gd name="connsiteY15" fmla="*/ 3885 h 544245"/>
                <a:gd name="connsiteX16" fmla="*/ 6337459 w 9182100"/>
                <a:gd name="connsiteY16" fmla="*/ 1313 h 544245"/>
                <a:gd name="connsiteX17" fmla="*/ 6234970 w 9182100"/>
                <a:gd name="connsiteY17" fmla="*/ 75 h 544245"/>
                <a:gd name="connsiteX18" fmla="*/ 6027802 w 9182100"/>
                <a:gd name="connsiteY18" fmla="*/ 2265 h 544245"/>
                <a:gd name="connsiteX19" fmla="*/ 5921978 w 9182100"/>
                <a:gd name="connsiteY19" fmla="*/ 6552 h 544245"/>
                <a:gd name="connsiteX20" fmla="*/ 5815965 w 9182100"/>
                <a:gd name="connsiteY20" fmla="*/ 14362 h 544245"/>
                <a:gd name="connsiteX21" fmla="*/ 5408390 w 9182100"/>
                <a:gd name="connsiteY21" fmla="*/ 67036 h 544245"/>
                <a:gd name="connsiteX22" fmla="*/ 5023866 w 9182100"/>
                <a:gd name="connsiteY22" fmla="*/ 103992 h 544245"/>
                <a:gd name="connsiteX23" fmla="*/ 4831556 w 9182100"/>
                <a:gd name="connsiteY23" fmla="*/ 106374 h 544245"/>
                <a:gd name="connsiteX24" fmla="*/ 4637723 w 9182100"/>
                <a:gd name="connsiteY24" fmla="*/ 98754 h 544245"/>
                <a:gd name="connsiteX25" fmla="*/ 4442460 w 9182100"/>
                <a:gd name="connsiteY25" fmla="*/ 83038 h 544245"/>
                <a:gd name="connsiteX26" fmla="*/ 4341686 w 9182100"/>
                <a:gd name="connsiteY26" fmla="*/ 77227 h 544245"/>
                <a:gd name="connsiteX27" fmla="*/ 4241006 w 9182100"/>
                <a:gd name="connsiteY27" fmla="*/ 71989 h 544245"/>
                <a:gd name="connsiteX28" fmla="*/ 3836956 w 9182100"/>
                <a:gd name="connsiteY28" fmla="*/ 54177 h 544245"/>
                <a:gd name="connsiteX29" fmla="*/ 3634549 w 9182100"/>
                <a:gd name="connsiteY29" fmla="*/ 45414 h 544245"/>
                <a:gd name="connsiteX30" fmla="*/ 3533394 w 9182100"/>
                <a:gd name="connsiteY30" fmla="*/ 40461 h 544245"/>
                <a:gd name="connsiteX31" fmla="*/ 3481959 w 9182100"/>
                <a:gd name="connsiteY31" fmla="*/ 37889 h 544245"/>
                <a:gd name="connsiteX32" fmla="*/ 3430238 w 9182100"/>
                <a:gd name="connsiteY32" fmla="*/ 35889 h 544245"/>
                <a:gd name="connsiteX33" fmla="*/ 3020473 w 9182100"/>
                <a:gd name="connsiteY33" fmla="*/ 37603 h 544245"/>
                <a:gd name="connsiteX34" fmla="*/ 2614422 w 9182100"/>
                <a:gd name="connsiteY34" fmla="*/ 56844 h 544245"/>
                <a:gd name="connsiteX35" fmla="*/ 2208657 w 9182100"/>
                <a:gd name="connsiteY35" fmla="*/ 81609 h 544245"/>
                <a:gd name="connsiteX36" fmla="*/ 1800606 w 9182100"/>
                <a:gd name="connsiteY36" fmla="*/ 107612 h 544245"/>
                <a:gd name="connsiteX37" fmla="*/ 1594676 w 9182100"/>
                <a:gd name="connsiteY37" fmla="*/ 124948 h 544245"/>
                <a:gd name="connsiteX38" fmla="*/ 1491996 w 9182100"/>
                <a:gd name="connsiteY38" fmla="*/ 136568 h 544245"/>
                <a:gd name="connsiteX39" fmla="*/ 1442942 w 9182100"/>
                <a:gd name="connsiteY39" fmla="*/ 141902 h 544245"/>
                <a:gd name="connsiteX40" fmla="*/ 1418463 w 9182100"/>
                <a:gd name="connsiteY40" fmla="*/ 144664 h 544245"/>
                <a:gd name="connsiteX41" fmla="*/ 1393984 w 9182100"/>
                <a:gd name="connsiteY41" fmla="*/ 146855 h 544245"/>
                <a:gd name="connsiteX42" fmla="*/ 1006697 w 9182100"/>
                <a:gd name="connsiteY42" fmla="*/ 169810 h 544245"/>
                <a:gd name="connsiteX43" fmla="*/ 816864 w 9182100"/>
                <a:gd name="connsiteY43" fmla="*/ 170953 h 544245"/>
                <a:gd name="connsiteX44" fmla="*/ 769906 w 9182100"/>
                <a:gd name="connsiteY44" fmla="*/ 169715 h 544245"/>
                <a:gd name="connsiteX45" fmla="*/ 723043 w 9182100"/>
                <a:gd name="connsiteY45" fmla="*/ 168096 h 544245"/>
                <a:gd name="connsiteX46" fmla="*/ 676370 w 9182100"/>
                <a:gd name="connsiteY46" fmla="*/ 166286 h 544245"/>
                <a:gd name="connsiteX47" fmla="*/ 629888 w 9182100"/>
                <a:gd name="connsiteY47" fmla="*/ 163333 h 544245"/>
                <a:gd name="connsiteX48" fmla="*/ 445484 w 9182100"/>
                <a:gd name="connsiteY48" fmla="*/ 146093 h 544245"/>
                <a:gd name="connsiteX49" fmla="*/ 263366 w 9182100"/>
                <a:gd name="connsiteY49" fmla="*/ 115232 h 544245"/>
                <a:gd name="connsiteX50" fmla="*/ 81439 w 9182100"/>
                <a:gd name="connsiteY50" fmla="*/ 70369 h 544245"/>
                <a:gd name="connsiteX51" fmla="*/ 35338 w 9182100"/>
                <a:gd name="connsiteY51" fmla="*/ 57034 h 544245"/>
                <a:gd name="connsiteX52" fmla="*/ 0 w 9182100"/>
                <a:gd name="connsiteY52" fmla="*/ 46652 h 544245"/>
                <a:gd name="connsiteX53" fmla="*/ 0 w 9182100"/>
                <a:gd name="connsiteY53" fmla="*/ 426795 h 544245"/>
                <a:gd name="connsiteX54" fmla="*/ 178594 w 9182100"/>
                <a:gd name="connsiteY54" fmla="*/ 479658 h 544245"/>
                <a:gd name="connsiteX55" fmla="*/ 610457 w 9182100"/>
                <a:gd name="connsiteY55" fmla="*/ 542619 h 544245"/>
                <a:gd name="connsiteX56" fmla="*/ 826865 w 9182100"/>
                <a:gd name="connsiteY56" fmla="*/ 539666 h 544245"/>
                <a:gd name="connsiteX57" fmla="*/ 1039654 w 9182100"/>
                <a:gd name="connsiteY57" fmla="*/ 515187 h 544245"/>
                <a:gd name="connsiteX58" fmla="*/ 1449705 w 9182100"/>
                <a:gd name="connsiteY58" fmla="*/ 415270 h 544245"/>
                <a:gd name="connsiteX59" fmla="*/ 1548765 w 9182100"/>
                <a:gd name="connsiteY59" fmla="*/ 382123 h 544245"/>
                <a:gd name="connsiteX60" fmla="*/ 1642872 w 9182100"/>
                <a:gd name="connsiteY60" fmla="*/ 349261 h 544245"/>
                <a:gd name="connsiteX61" fmla="*/ 1832991 w 9182100"/>
                <a:gd name="connsiteY61" fmla="*/ 289158 h 544245"/>
                <a:gd name="connsiteX62" fmla="*/ 2222754 w 9182100"/>
                <a:gd name="connsiteY62" fmla="*/ 193623 h 544245"/>
                <a:gd name="connsiteX63" fmla="*/ 2620137 w 9182100"/>
                <a:gd name="connsiteY63" fmla="*/ 138378 h 544245"/>
                <a:gd name="connsiteX64" fmla="*/ 3020473 w 9182100"/>
                <a:gd name="connsiteY64" fmla="*/ 127234 h 544245"/>
                <a:gd name="connsiteX65" fmla="*/ 3219736 w 9182100"/>
                <a:gd name="connsiteY65" fmla="*/ 139807 h 544245"/>
                <a:gd name="connsiteX66" fmla="*/ 3318605 w 9182100"/>
                <a:gd name="connsiteY66" fmla="*/ 151713 h 544245"/>
                <a:gd name="connsiteX67" fmla="*/ 3367754 w 9182100"/>
                <a:gd name="connsiteY67" fmla="*/ 158666 h 544245"/>
                <a:gd name="connsiteX68" fmla="*/ 3416618 w 9182100"/>
                <a:gd name="connsiteY68" fmla="*/ 166858 h 544245"/>
                <a:gd name="connsiteX69" fmla="*/ 3465195 w 9182100"/>
                <a:gd name="connsiteY69" fmla="*/ 176097 h 544245"/>
                <a:gd name="connsiteX70" fmla="*/ 3513868 w 9182100"/>
                <a:gd name="connsiteY70" fmla="*/ 185908 h 544245"/>
                <a:gd name="connsiteX71" fmla="*/ 3612737 w 9182100"/>
                <a:gd name="connsiteY71" fmla="*/ 207625 h 544245"/>
                <a:gd name="connsiteX72" fmla="*/ 3810381 w 9182100"/>
                <a:gd name="connsiteY72" fmla="*/ 252106 h 544245"/>
                <a:gd name="connsiteX73" fmla="*/ 4206621 w 9182100"/>
                <a:gd name="connsiteY73" fmla="*/ 339736 h 544245"/>
                <a:gd name="connsiteX74" fmla="*/ 4306062 w 9182100"/>
                <a:gd name="connsiteY74" fmla="*/ 359834 h 544245"/>
                <a:gd name="connsiteX75" fmla="*/ 4405503 w 9182100"/>
                <a:gd name="connsiteY75" fmla="*/ 378979 h 544245"/>
                <a:gd name="connsiteX76" fmla="*/ 4611529 w 9182100"/>
                <a:gd name="connsiteY76" fmla="*/ 405745 h 544245"/>
                <a:gd name="connsiteX77" fmla="*/ 5031677 w 9182100"/>
                <a:gd name="connsiteY77" fmla="*/ 427462 h 544245"/>
                <a:gd name="connsiteX78" fmla="*/ 5243227 w 9182100"/>
                <a:gd name="connsiteY78" fmla="*/ 418699 h 544245"/>
                <a:gd name="connsiteX79" fmla="*/ 5451062 w 9182100"/>
                <a:gd name="connsiteY79" fmla="*/ 398029 h 544245"/>
                <a:gd name="connsiteX80" fmla="*/ 5844635 w 9182100"/>
                <a:gd name="connsiteY80" fmla="*/ 353071 h 544245"/>
                <a:gd name="connsiteX81" fmla="*/ 5939981 w 9182100"/>
                <a:gd name="connsiteY81" fmla="*/ 346975 h 544245"/>
                <a:gd name="connsiteX82" fmla="*/ 6035898 w 9182100"/>
                <a:gd name="connsiteY82" fmla="*/ 344118 h 544245"/>
                <a:gd name="connsiteX83" fmla="*/ 6232303 w 9182100"/>
                <a:gd name="connsiteY83" fmla="*/ 343642 h 544245"/>
                <a:gd name="connsiteX84" fmla="*/ 6630924 w 9182100"/>
                <a:gd name="connsiteY84" fmla="*/ 351071 h 544245"/>
                <a:gd name="connsiteX85" fmla="*/ 6831140 w 9182100"/>
                <a:gd name="connsiteY85" fmla="*/ 356596 h 544245"/>
                <a:gd name="connsiteX86" fmla="*/ 7031545 w 9182100"/>
                <a:gd name="connsiteY86" fmla="*/ 362501 h 544245"/>
                <a:gd name="connsiteX87" fmla="*/ 7432262 w 9182100"/>
                <a:gd name="connsiteY87" fmla="*/ 378408 h 544245"/>
                <a:gd name="connsiteX88" fmla="*/ 7830312 w 9182100"/>
                <a:gd name="connsiteY88" fmla="*/ 402506 h 544245"/>
                <a:gd name="connsiteX89" fmla="*/ 7879270 w 9182100"/>
                <a:gd name="connsiteY89" fmla="*/ 406792 h 544245"/>
                <a:gd name="connsiteX90" fmla="*/ 7926895 w 9182100"/>
                <a:gd name="connsiteY90" fmla="*/ 411745 h 544245"/>
                <a:gd name="connsiteX91" fmla="*/ 7977569 w 9182100"/>
                <a:gd name="connsiteY91" fmla="*/ 417175 h 544245"/>
                <a:gd name="connsiteX92" fmla="*/ 8030623 w 9182100"/>
                <a:gd name="connsiteY92" fmla="*/ 422127 h 544245"/>
                <a:gd name="connsiteX93" fmla="*/ 8237982 w 9182100"/>
                <a:gd name="connsiteY93" fmla="*/ 435177 h 544245"/>
                <a:gd name="connsiteX94" fmla="*/ 8647748 w 9182100"/>
                <a:gd name="connsiteY94" fmla="*/ 449464 h 544245"/>
                <a:gd name="connsiteX95" fmla="*/ 8852821 w 9182100"/>
                <a:gd name="connsiteY95" fmla="*/ 456132 h 544245"/>
                <a:gd name="connsiteX96" fmla="*/ 8955786 w 9182100"/>
                <a:gd name="connsiteY96" fmla="*/ 458132 h 544245"/>
                <a:gd name="connsiteX97" fmla="*/ 9059227 w 9182100"/>
                <a:gd name="connsiteY97" fmla="*/ 457751 h 544245"/>
                <a:gd name="connsiteX98" fmla="*/ 9182005 w 9182100"/>
                <a:gd name="connsiteY98" fmla="*/ 452512 h 544245"/>
                <a:gd name="connsiteX99" fmla="*/ 9182005 w 9182100"/>
                <a:gd name="connsiteY99" fmla="*/ 154189 h 5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9182100" h="544245">
                  <a:moveTo>
                    <a:pt x="9182100" y="154189"/>
                  </a:moveTo>
                  <a:cubicBezTo>
                    <a:pt x="9137618" y="157142"/>
                    <a:pt x="9092851" y="159904"/>
                    <a:pt x="9047702" y="162762"/>
                  </a:cubicBezTo>
                  <a:cubicBezTo>
                    <a:pt x="8917114" y="170668"/>
                    <a:pt x="8784717" y="178002"/>
                    <a:pt x="8652224" y="178287"/>
                  </a:cubicBezTo>
                  <a:cubicBezTo>
                    <a:pt x="8519732" y="178764"/>
                    <a:pt x="8387049" y="171239"/>
                    <a:pt x="8255603" y="161047"/>
                  </a:cubicBezTo>
                  <a:cubicBezTo>
                    <a:pt x="8189881" y="155904"/>
                    <a:pt x="8124539" y="149236"/>
                    <a:pt x="8060722" y="140854"/>
                  </a:cubicBezTo>
                  <a:cubicBezTo>
                    <a:pt x="8044815" y="138759"/>
                    <a:pt x="8029099" y="136473"/>
                    <a:pt x="8013478" y="134187"/>
                  </a:cubicBezTo>
                  <a:lnTo>
                    <a:pt x="7990428" y="130567"/>
                  </a:lnTo>
                  <a:lnTo>
                    <a:pt x="7964139" y="126853"/>
                  </a:lnTo>
                  <a:cubicBezTo>
                    <a:pt x="7946708" y="124376"/>
                    <a:pt x="7928896" y="121709"/>
                    <a:pt x="7911656" y="119518"/>
                  </a:cubicBezTo>
                  <a:lnTo>
                    <a:pt x="7860220" y="113232"/>
                  </a:lnTo>
                  <a:cubicBezTo>
                    <a:pt x="7723728" y="96277"/>
                    <a:pt x="7589044" y="83038"/>
                    <a:pt x="7453884" y="70369"/>
                  </a:cubicBezTo>
                  <a:cubicBezTo>
                    <a:pt x="7318915" y="57701"/>
                    <a:pt x="7184041" y="46366"/>
                    <a:pt x="7048976" y="36556"/>
                  </a:cubicBezTo>
                  <a:cubicBezTo>
                    <a:pt x="6981444" y="31793"/>
                    <a:pt x="6913912" y="26840"/>
                    <a:pt x="6846285" y="22649"/>
                  </a:cubicBezTo>
                  <a:cubicBezTo>
                    <a:pt x="6778657" y="18553"/>
                    <a:pt x="6710934" y="14934"/>
                    <a:pt x="6643212" y="11600"/>
                  </a:cubicBezTo>
                  <a:lnTo>
                    <a:pt x="6541485" y="7314"/>
                  </a:lnTo>
                  <a:cubicBezTo>
                    <a:pt x="6507576" y="5790"/>
                    <a:pt x="6473667" y="4647"/>
                    <a:pt x="6439567" y="3885"/>
                  </a:cubicBezTo>
                  <a:lnTo>
                    <a:pt x="6337459" y="1313"/>
                  </a:lnTo>
                  <a:lnTo>
                    <a:pt x="6234970" y="75"/>
                  </a:lnTo>
                  <a:cubicBezTo>
                    <a:pt x="6166295" y="-116"/>
                    <a:pt x="6097715" y="-116"/>
                    <a:pt x="6027802" y="2265"/>
                  </a:cubicBezTo>
                  <a:cubicBezTo>
                    <a:pt x="5993320" y="3123"/>
                    <a:pt x="5957412" y="4456"/>
                    <a:pt x="5921978" y="6552"/>
                  </a:cubicBezTo>
                  <a:cubicBezTo>
                    <a:pt x="5886546" y="8552"/>
                    <a:pt x="5851112" y="11124"/>
                    <a:pt x="5815965" y="14362"/>
                  </a:cubicBezTo>
                  <a:cubicBezTo>
                    <a:pt x="5674995" y="27126"/>
                    <a:pt x="5538597" y="48938"/>
                    <a:pt x="5408390" y="67036"/>
                  </a:cubicBezTo>
                  <a:cubicBezTo>
                    <a:pt x="5277993" y="85514"/>
                    <a:pt x="5151692" y="99039"/>
                    <a:pt x="5023866" y="103992"/>
                  </a:cubicBezTo>
                  <a:cubicBezTo>
                    <a:pt x="4960049" y="106660"/>
                    <a:pt x="4895946" y="107231"/>
                    <a:pt x="4831556" y="106374"/>
                  </a:cubicBezTo>
                  <a:cubicBezTo>
                    <a:pt x="4767167" y="105231"/>
                    <a:pt x="4702588" y="102468"/>
                    <a:pt x="4637723" y="98754"/>
                  </a:cubicBezTo>
                  <a:cubicBezTo>
                    <a:pt x="4572762" y="95230"/>
                    <a:pt x="4507992" y="88848"/>
                    <a:pt x="4442460" y="83038"/>
                  </a:cubicBezTo>
                  <a:cubicBezTo>
                    <a:pt x="4408837" y="80752"/>
                    <a:pt x="4375214" y="79228"/>
                    <a:pt x="4341686" y="77227"/>
                  </a:cubicBezTo>
                  <a:cubicBezTo>
                    <a:pt x="4308158" y="75227"/>
                    <a:pt x="4274534" y="73417"/>
                    <a:pt x="4241006" y="71989"/>
                  </a:cubicBezTo>
                  <a:cubicBezTo>
                    <a:pt x="4106895" y="65131"/>
                    <a:pt x="3971925" y="59797"/>
                    <a:pt x="3836956" y="54177"/>
                  </a:cubicBezTo>
                  <a:lnTo>
                    <a:pt x="3634549" y="45414"/>
                  </a:lnTo>
                  <a:lnTo>
                    <a:pt x="3533394" y="40461"/>
                  </a:lnTo>
                  <a:lnTo>
                    <a:pt x="3481959" y="37889"/>
                  </a:lnTo>
                  <a:cubicBezTo>
                    <a:pt x="3464719" y="37127"/>
                    <a:pt x="3447479" y="36079"/>
                    <a:pt x="3430238" y="35889"/>
                  </a:cubicBezTo>
                  <a:cubicBezTo>
                    <a:pt x="3292602" y="31126"/>
                    <a:pt x="3156299" y="33603"/>
                    <a:pt x="3020473" y="37603"/>
                  </a:cubicBezTo>
                  <a:cubicBezTo>
                    <a:pt x="2884741" y="41985"/>
                    <a:pt x="2749487" y="48843"/>
                    <a:pt x="2614422" y="56844"/>
                  </a:cubicBezTo>
                  <a:lnTo>
                    <a:pt x="2208657" y="81609"/>
                  </a:lnTo>
                  <a:cubicBezTo>
                    <a:pt x="2073116" y="89991"/>
                    <a:pt x="1937195" y="97515"/>
                    <a:pt x="1800606" y="107612"/>
                  </a:cubicBezTo>
                  <a:cubicBezTo>
                    <a:pt x="1732217" y="112184"/>
                    <a:pt x="1663827" y="117804"/>
                    <a:pt x="1594676" y="124948"/>
                  </a:cubicBezTo>
                  <a:lnTo>
                    <a:pt x="1491996" y="136568"/>
                  </a:lnTo>
                  <a:lnTo>
                    <a:pt x="1442942" y="141902"/>
                  </a:lnTo>
                  <a:lnTo>
                    <a:pt x="1418463" y="144664"/>
                  </a:lnTo>
                  <a:lnTo>
                    <a:pt x="1393984" y="146855"/>
                  </a:lnTo>
                  <a:cubicBezTo>
                    <a:pt x="1263491" y="159142"/>
                    <a:pt x="1134142" y="166667"/>
                    <a:pt x="1006697" y="169810"/>
                  </a:cubicBezTo>
                  <a:cubicBezTo>
                    <a:pt x="942975" y="172001"/>
                    <a:pt x="879729" y="171239"/>
                    <a:pt x="816864" y="170953"/>
                  </a:cubicBezTo>
                  <a:lnTo>
                    <a:pt x="769906" y="169715"/>
                  </a:lnTo>
                  <a:cubicBezTo>
                    <a:pt x="754285" y="169525"/>
                    <a:pt x="738569" y="169048"/>
                    <a:pt x="723043" y="168096"/>
                  </a:cubicBezTo>
                  <a:lnTo>
                    <a:pt x="676370" y="166286"/>
                  </a:lnTo>
                  <a:cubicBezTo>
                    <a:pt x="660845" y="165238"/>
                    <a:pt x="645414" y="164095"/>
                    <a:pt x="629888" y="163333"/>
                  </a:cubicBezTo>
                  <a:cubicBezTo>
                    <a:pt x="568071" y="159047"/>
                    <a:pt x="506540" y="154094"/>
                    <a:pt x="445484" y="146093"/>
                  </a:cubicBezTo>
                  <a:cubicBezTo>
                    <a:pt x="384524" y="137997"/>
                    <a:pt x="323850" y="128091"/>
                    <a:pt x="263366" y="115232"/>
                  </a:cubicBezTo>
                  <a:cubicBezTo>
                    <a:pt x="202787" y="102850"/>
                    <a:pt x="142589" y="87419"/>
                    <a:pt x="81439" y="70369"/>
                  </a:cubicBezTo>
                  <a:cubicBezTo>
                    <a:pt x="66199" y="66178"/>
                    <a:pt x="50864" y="61702"/>
                    <a:pt x="35338" y="57034"/>
                  </a:cubicBezTo>
                  <a:lnTo>
                    <a:pt x="0" y="46652"/>
                  </a:lnTo>
                  <a:lnTo>
                    <a:pt x="0" y="426795"/>
                  </a:lnTo>
                  <a:cubicBezTo>
                    <a:pt x="58198" y="446416"/>
                    <a:pt x="117920" y="464323"/>
                    <a:pt x="178594" y="479658"/>
                  </a:cubicBezTo>
                  <a:cubicBezTo>
                    <a:pt x="319850" y="514901"/>
                    <a:pt x="465582" y="537094"/>
                    <a:pt x="610457" y="542619"/>
                  </a:cubicBezTo>
                  <a:cubicBezTo>
                    <a:pt x="682943" y="545953"/>
                    <a:pt x="755142" y="543762"/>
                    <a:pt x="826865" y="539666"/>
                  </a:cubicBezTo>
                  <a:cubicBezTo>
                    <a:pt x="898398" y="534523"/>
                    <a:pt x="969645" y="526903"/>
                    <a:pt x="1039654" y="515187"/>
                  </a:cubicBezTo>
                  <a:cubicBezTo>
                    <a:pt x="1180052" y="492517"/>
                    <a:pt x="1316736" y="457751"/>
                    <a:pt x="1449705" y="415270"/>
                  </a:cubicBezTo>
                  <a:cubicBezTo>
                    <a:pt x="1483138" y="405364"/>
                    <a:pt x="1515809" y="393172"/>
                    <a:pt x="1548765" y="382123"/>
                  </a:cubicBezTo>
                  <a:lnTo>
                    <a:pt x="1642872" y="349261"/>
                  </a:lnTo>
                  <a:cubicBezTo>
                    <a:pt x="1705261" y="328211"/>
                    <a:pt x="1768983" y="308208"/>
                    <a:pt x="1832991" y="289158"/>
                  </a:cubicBezTo>
                  <a:cubicBezTo>
                    <a:pt x="1961198" y="251821"/>
                    <a:pt x="2091404" y="219435"/>
                    <a:pt x="2222754" y="193623"/>
                  </a:cubicBezTo>
                  <a:cubicBezTo>
                    <a:pt x="2354199" y="168382"/>
                    <a:pt x="2486882" y="149332"/>
                    <a:pt x="2620137" y="138378"/>
                  </a:cubicBezTo>
                  <a:cubicBezTo>
                    <a:pt x="2753392" y="127424"/>
                    <a:pt x="2887123" y="122947"/>
                    <a:pt x="3020473" y="127234"/>
                  </a:cubicBezTo>
                  <a:cubicBezTo>
                    <a:pt x="3087148" y="129043"/>
                    <a:pt x="3153632" y="133711"/>
                    <a:pt x="3219736" y="139807"/>
                  </a:cubicBezTo>
                  <a:cubicBezTo>
                    <a:pt x="3252788" y="143426"/>
                    <a:pt x="3285839" y="146760"/>
                    <a:pt x="3318605" y="151713"/>
                  </a:cubicBezTo>
                  <a:lnTo>
                    <a:pt x="3367754" y="158666"/>
                  </a:lnTo>
                  <a:cubicBezTo>
                    <a:pt x="3384042" y="161238"/>
                    <a:pt x="3400330" y="164000"/>
                    <a:pt x="3416618" y="166858"/>
                  </a:cubicBezTo>
                  <a:cubicBezTo>
                    <a:pt x="3432905" y="169525"/>
                    <a:pt x="3449003" y="172954"/>
                    <a:pt x="3465195" y="176097"/>
                  </a:cubicBezTo>
                  <a:cubicBezTo>
                    <a:pt x="3481483" y="179431"/>
                    <a:pt x="3497199" y="182288"/>
                    <a:pt x="3513868" y="185908"/>
                  </a:cubicBezTo>
                  <a:lnTo>
                    <a:pt x="3612737" y="207625"/>
                  </a:lnTo>
                  <a:lnTo>
                    <a:pt x="3810381" y="252106"/>
                  </a:lnTo>
                  <a:cubicBezTo>
                    <a:pt x="3942112" y="282015"/>
                    <a:pt x="4073843" y="312590"/>
                    <a:pt x="4206621" y="339736"/>
                  </a:cubicBezTo>
                  <a:cubicBezTo>
                    <a:pt x="4239768" y="346785"/>
                    <a:pt x="4272915" y="353452"/>
                    <a:pt x="4306062" y="359834"/>
                  </a:cubicBezTo>
                  <a:cubicBezTo>
                    <a:pt x="4339209" y="366216"/>
                    <a:pt x="4372356" y="372979"/>
                    <a:pt x="4405503" y="378979"/>
                  </a:cubicBezTo>
                  <a:cubicBezTo>
                    <a:pt x="4473416" y="389266"/>
                    <a:pt x="4542378" y="398410"/>
                    <a:pt x="4611529" y="405745"/>
                  </a:cubicBezTo>
                  <a:cubicBezTo>
                    <a:pt x="4749832" y="420794"/>
                    <a:pt x="4890326" y="428795"/>
                    <a:pt x="5031677" y="427462"/>
                  </a:cubicBezTo>
                  <a:cubicBezTo>
                    <a:pt x="5102352" y="426985"/>
                    <a:pt x="5173028" y="423747"/>
                    <a:pt x="5243227" y="418699"/>
                  </a:cubicBezTo>
                  <a:cubicBezTo>
                    <a:pt x="5313427" y="413650"/>
                    <a:pt x="5382959" y="406030"/>
                    <a:pt x="5451062" y="398029"/>
                  </a:cubicBezTo>
                  <a:cubicBezTo>
                    <a:pt x="5587651" y="381551"/>
                    <a:pt x="5717381" y="362501"/>
                    <a:pt x="5844635" y="353071"/>
                  </a:cubicBezTo>
                  <a:cubicBezTo>
                    <a:pt x="5876544" y="350690"/>
                    <a:pt x="5908262" y="348404"/>
                    <a:pt x="5939981" y="346975"/>
                  </a:cubicBezTo>
                  <a:cubicBezTo>
                    <a:pt x="5971794" y="345356"/>
                    <a:pt x="6003036" y="344308"/>
                    <a:pt x="6035898" y="344118"/>
                  </a:cubicBezTo>
                  <a:cubicBezTo>
                    <a:pt x="6100477" y="343070"/>
                    <a:pt x="6166390" y="343356"/>
                    <a:pt x="6232303" y="343642"/>
                  </a:cubicBezTo>
                  <a:cubicBezTo>
                    <a:pt x="6364415" y="344880"/>
                    <a:pt x="6497669" y="347833"/>
                    <a:pt x="6630924" y="351071"/>
                  </a:cubicBezTo>
                  <a:lnTo>
                    <a:pt x="6831140" y="356596"/>
                  </a:lnTo>
                  <a:lnTo>
                    <a:pt x="7031545" y="362501"/>
                  </a:lnTo>
                  <a:cubicBezTo>
                    <a:pt x="7165086" y="367454"/>
                    <a:pt x="7298818" y="371835"/>
                    <a:pt x="7432262" y="378408"/>
                  </a:cubicBezTo>
                  <a:cubicBezTo>
                    <a:pt x="7565518" y="384790"/>
                    <a:pt x="7699153" y="392124"/>
                    <a:pt x="7830312" y="402506"/>
                  </a:cubicBezTo>
                  <a:lnTo>
                    <a:pt x="7879270" y="406792"/>
                  </a:lnTo>
                  <a:lnTo>
                    <a:pt x="7926895" y="411745"/>
                  </a:lnTo>
                  <a:lnTo>
                    <a:pt x="7977569" y="417175"/>
                  </a:lnTo>
                  <a:cubicBezTo>
                    <a:pt x="7995380" y="418984"/>
                    <a:pt x="8013097" y="420699"/>
                    <a:pt x="8030623" y="422127"/>
                  </a:cubicBezTo>
                  <a:cubicBezTo>
                    <a:pt x="8100632" y="427843"/>
                    <a:pt x="8169402" y="431748"/>
                    <a:pt x="8237982" y="435177"/>
                  </a:cubicBezTo>
                  <a:cubicBezTo>
                    <a:pt x="8375047" y="442035"/>
                    <a:pt x="8511254" y="444511"/>
                    <a:pt x="8647748" y="449464"/>
                  </a:cubicBezTo>
                  <a:cubicBezTo>
                    <a:pt x="8715946" y="451750"/>
                    <a:pt x="8784336" y="454513"/>
                    <a:pt x="8852821" y="456132"/>
                  </a:cubicBezTo>
                  <a:cubicBezTo>
                    <a:pt x="8887111" y="456989"/>
                    <a:pt x="8921401" y="457751"/>
                    <a:pt x="8955786" y="458132"/>
                  </a:cubicBezTo>
                  <a:cubicBezTo>
                    <a:pt x="8990171" y="458323"/>
                    <a:pt x="9024651" y="458227"/>
                    <a:pt x="9059227" y="457751"/>
                  </a:cubicBezTo>
                  <a:cubicBezTo>
                    <a:pt x="9099995" y="456989"/>
                    <a:pt x="9140857" y="455275"/>
                    <a:pt x="9182005" y="452512"/>
                  </a:cubicBezTo>
                  <a:lnTo>
                    <a:pt x="9182005" y="154189"/>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sp useBgFill="1">
          <p:nvSpPr>
            <p:cNvPr id="77" name="Freeform: Shape 76">
              <a:extLst>
                <a:ext uri="{FF2B5EF4-FFF2-40B4-BE49-F238E27FC236}">
                  <a16:creationId xmlns:a16="http://schemas.microsoft.com/office/drawing/2014/main" id="{3916FBF2-1CC9-460D-A42B-FB77E515EC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614750"/>
              <a:ext cx="12188952" cy="1201528"/>
            </a:xfrm>
            <a:custGeom>
              <a:avLst/>
              <a:gdLst>
                <a:gd name="connsiteX0" fmla="*/ 0 w 9182100"/>
                <a:gd name="connsiteY0" fmla="*/ 1019102 h 1019102"/>
                <a:gd name="connsiteX1" fmla="*/ 9182100 w 9182100"/>
                <a:gd name="connsiteY1" fmla="*/ 1019102 h 1019102"/>
                <a:gd name="connsiteX2" fmla="*/ 9182100 w 9182100"/>
                <a:gd name="connsiteY2" fmla="*/ 273009 h 1019102"/>
                <a:gd name="connsiteX3" fmla="*/ 9065895 w 9182100"/>
                <a:gd name="connsiteY3" fmla="*/ 278343 h 1019102"/>
                <a:gd name="connsiteX4" fmla="*/ 8261890 w 9182100"/>
                <a:gd name="connsiteY4" fmla="*/ 257769 h 1019102"/>
                <a:gd name="connsiteX5" fmla="*/ 8038624 w 9182100"/>
                <a:gd name="connsiteY5" fmla="*/ 235956 h 1019102"/>
                <a:gd name="connsiteX6" fmla="*/ 7862221 w 9182100"/>
                <a:gd name="connsiteY6" fmla="*/ 213097 h 1019102"/>
                <a:gd name="connsiteX7" fmla="*/ 6238780 w 9182100"/>
                <a:gd name="connsiteY7" fmla="*/ 126419 h 1019102"/>
                <a:gd name="connsiteX8" fmla="*/ 5828729 w 9182100"/>
                <a:gd name="connsiteY8" fmla="*/ 142421 h 1019102"/>
                <a:gd name="connsiteX9" fmla="*/ 5227606 w 9182100"/>
                <a:gd name="connsiteY9" fmla="*/ 219764 h 1019102"/>
                <a:gd name="connsiteX10" fmla="*/ 4394359 w 9182100"/>
                <a:gd name="connsiteY10" fmla="*/ 190713 h 1019102"/>
                <a:gd name="connsiteX11" fmla="*/ 3789236 w 9182100"/>
                <a:gd name="connsiteY11" fmla="*/ 107655 h 1019102"/>
                <a:gd name="connsiteX12" fmla="*/ 3391567 w 9182100"/>
                <a:gd name="connsiteY12" fmla="*/ 30502 h 1019102"/>
                <a:gd name="connsiteX13" fmla="*/ 2180177 w 9182100"/>
                <a:gd name="connsiteY13" fmla="*/ 67745 h 1019102"/>
                <a:gd name="connsiteX14" fmla="*/ 1543336 w 9182100"/>
                <a:gd name="connsiteY14" fmla="*/ 209953 h 1019102"/>
                <a:gd name="connsiteX15" fmla="*/ 1276731 w 9182100"/>
                <a:gd name="connsiteY15" fmla="*/ 286439 h 1019102"/>
                <a:gd name="connsiteX16" fmla="*/ 441293 w 9182100"/>
                <a:gd name="connsiteY16" fmla="*/ 292345 h 1019102"/>
                <a:gd name="connsiteX17" fmla="*/ 0 w 9182100"/>
                <a:gd name="connsiteY17" fmla="*/ 135563 h 1019102"/>
                <a:gd name="connsiteX18" fmla="*/ 0 w 9182100"/>
                <a:gd name="connsiteY18" fmla="*/ 1019102 h 101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82100" h="1019102">
                  <a:moveTo>
                    <a:pt x="0" y="1019102"/>
                  </a:moveTo>
                  <a:lnTo>
                    <a:pt x="9182100" y="1019102"/>
                  </a:lnTo>
                  <a:lnTo>
                    <a:pt x="9182100" y="273009"/>
                  </a:lnTo>
                  <a:cubicBezTo>
                    <a:pt x="9143429" y="275485"/>
                    <a:pt x="9104662" y="277200"/>
                    <a:pt x="9065895" y="278343"/>
                  </a:cubicBezTo>
                  <a:cubicBezTo>
                    <a:pt x="8798243" y="285201"/>
                    <a:pt x="8529066" y="277009"/>
                    <a:pt x="8261890" y="257769"/>
                  </a:cubicBezTo>
                  <a:cubicBezTo>
                    <a:pt x="8187024" y="251863"/>
                    <a:pt x="8112443" y="245386"/>
                    <a:pt x="8038624" y="235956"/>
                  </a:cubicBezTo>
                  <a:cubicBezTo>
                    <a:pt x="7980140" y="228051"/>
                    <a:pt x="7920228" y="219002"/>
                    <a:pt x="7862221" y="213097"/>
                  </a:cubicBezTo>
                  <a:cubicBezTo>
                    <a:pt x="7322439" y="159280"/>
                    <a:pt x="6780943" y="130991"/>
                    <a:pt x="6238780" y="126419"/>
                  </a:cubicBezTo>
                  <a:cubicBezTo>
                    <a:pt x="6102477" y="126324"/>
                    <a:pt x="5964745" y="128800"/>
                    <a:pt x="5828729" y="142421"/>
                  </a:cubicBezTo>
                  <a:cubicBezTo>
                    <a:pt x="5624703" y="162328"/>
                    <a:pt x="5429441" y="202048"/>
                    <a:pt x="5227606" y="219764"/>
                  </a:cubicBezTo>
                  <a:cubicBezTo>
                    <a:pt x="4950238" y="245767"/>
                    <a:pt x="4670393" y="228527"/>
                    <a:pt x="4394359" y="190713"/>
                  </a:cubicBezTo>
                  <a:cubicBezTo>
                    <a:pt x="4193381" y="163090"/>
                    <a:pt x="3988880" y="147755"/>
                    <a:pt x="3789236" y="107655"/>
                  </a:cubicBezTo>
                  <a:cubicBezTo>
                    <a:pt x="3660743" y="85271"/>
                    <a:pt x="3520249" y="51648"/>
                    <a:pt x="3391567" y="30502"/>
                  </a:cubicBezTo>
                  <a:cubicBezTo>
                    <a:pt x="2990469" y="-28553"/>
                    <a:pt x="2579370" y="5928"/>
                    <a:pt x="2180177" y="67745"/>
                  </a:cubicBezTo>
                  <a:cubicBezTo>
                    <a:pt x="1965198" y="103273"/>
                    <a:pt x="1751648" y="146136"/>
                    <a:pt x="1543336" y="209953"/>
                  </a:cubicBezTo>
                  <a:cubicBezTo>
                    <a:pt x="1456087" y="238528"/>
                    <a:pt x="1365885" y="264627"/>
                    <a:pt x="1276731" y="286439"/>
                  </a:cubicBezTo>
                  <a:cubicBezTo>
                    <a:pt x="1001173" y="335398"/>
                    <a:pt x="716471" y="346923"/>
                    <a:pt x="441293" y="292345"/>
                  </a:cubicBezTo>
                  <a:cubicBezTo>
                    <a:pt x="285655" y="263198"/>
                    <a:pt x="143923" y="198237"/>
                    <a:pt x="0" y="135563"/>
                  </a:cubicBezTo>
                  <a:lnTo>
                    <a:pt x="0" y="1019102"/>
                  </a:lnTo>
                  <a:close/>
                </a:path>
              </a:pathLst>
            </a:custGeom>
            <a:ln w="9525" cap="flat">
              <a:noFill/>
              <a:prstDash val="solid"/>
              <a:miter/>
            </a:ln>
          </p:spPr>
          <p:txBody>
            <a:bodyPr rtlCol="0" anchor="ctr"/>
            <a:lstStyle/>
            <a:p>
              <a:endParaRPr lang="en-US" dirty="0"/>
            </a:p>
          </p:txBody>
        </p:sp>
      </p:grpSp>
      <p:sp>
        <p:nvSpPr>
          <p:cNvPr id="2" name="Title 1">
            <a:extLst>
              <a:ext uri="{FF2B5EF4-FFF2-40B4-BE49-F238E27FC236}">
                <a16:creationId xmlns:a16="http://schemas.microsoft.com/office/drawing/2014/main" id="{63970A74-C5DB-4DBC-B973-1E4B7AC6E781}"/>
              </a:ext>
            </a:extLst>
          </p:cNvPr>
          <p:cNvSpPr>
            <a:spLocks noGrp="1"/>
          </p:cNvSpPr>
          <p:nvPr>
            <p:ph type="title"/>
          </p:nvPr>
        </p:nvSpPr>
        <p:spPr>
          <a:xfrm>
            <a:off x="100584" y="4339910"/>
            <a:ext cx="3766336" cy="1509931"/>
          </a:xfrm>
        </p:spPr>
        <p:txBody>
          <a:bodyPr>
            <a:normAutofit/>
          </a:bodyPr>
          <a:lstStyle/>
          <a:p>
            <a:pPr algn="ctr"/>
            <a:r>
              <a:rPr lang="en-US" sz="6000" dirty="0">
                <a:effectLst>
                  <a:outerShdw blurRad="38100" dist="38100" dir="2700000" algn="tl">
                    <a:srgbClr val="000000">
                      <a:alpha val="43137"/>
                    </a:srgbClr>
                  </a:outerShdw>
                </a:effectLst>
              </a:rPr>
              <a:t>Sarcasm:</a:t>
            </a:r>
          </a:p>
        </p:txBody>
      </p:sp>
      <p:sp>
        <p:nvSpPr>
          <p:cNvPr id="3" name="Content Placeholder 2">
            <a:extLst>
              <a:ext uri="{FF2B5EF4-FFF2-40B4-BE49-F238E27FC236}">
                <a16:creationId xmlns:a16="http://schemas.microsoft.com/office/drawing/2014/main" id="{185B1611-E104-485D-9D83-13889ECB813B}"/>
              </a:ext>
            </a:extLst>
          </p:cNvPr>
          <p:cNvSpPr>
            <a:spLocks noGrp="1"/>
          </p:cNvSpPr>
          <p:nvPr>
            <p:ph idx="1"/>
          </p:nvPr>
        </p:nvSpPr>
        <p:spPr>
          <a:xfrm>
            <a:off x="3987939" y="4251518"/>
            <a:ext cx="5055477" cy="1968307"/>
          </a:xfrm>
        </p:spPr>
        <p:txBody>
          <a:bodyPr anchor="ctr">
            <a:normAutofit/>
          </a:bodyPr>
          <a:lstStyle/>
          <a:p>
            <a:pPr marL="0" indent="0">
              <a:buNone/>
            </a:pPr>
            <a:r>
              <a:rPr lang="en-US" sz="2400" i="0" dirty="0">
                <a:effectLst/>
                <a:ea typeface="Segoe UI Black" panose="020B0A02040204020203" pitchFamily="34" charset="0"/>
              </a:rPr>
              <a:t>Sarcasm is used to convey the opposite of the literal words spoken, and it's primarily communicated by a person's tone of voice.</a:t>
            </a:r>
            <a:endParaRPr lang="en-US" sz="2400" dirty="0">
              <a:ea typeface="Segoe UI Black" panose="020B0A02040204020203" pitchFamily="34" charset="0"/>
            </a:endParaRPr>
          </a:p>
        </p:txBody>
      </p:sp>
      <p:sp>
        <p:nvSpPr>
          <p:cNvPr id="5" name="Slide Number Placeholder 4">
            <a:extLst>
              <a:ext uri="{FF2B5EF4-FFF2-40B4-BE49-F238E27FC236}">
                <a16:creationId xmlns:a16="http://schemas.microsoft.com/office/drawing/2014/main" id="{501ABAF0-ED9D-495A-8061-B7936E1B28B0}"/>
              </a:ext>
            </a:extLst>
          </p:cNvPr>
          <p:cNvSpPr>
            <a:spLocks noGrp="1"/>
          </p:cNvSpPr>
          <p:nvPr>
            <p:ph type="sldNum" sz="quarter" idx="12"/>
          </p:nvPr>
        </p:nvSpPr>
        <p:spPr>
          <a:xfrm>
            <a:off x="6457950" y="6356350"/>
            <a:ext cx="2057400" cy="365125"/>
          </a:xfrm>
        </p:spPr>
        <p:txBody>
          <a:bodyPr>
            <a:normAutofit/>
          </a:bodyPr>
          <a:lstStyle/>
          <a:p>
            <a:pPr algn="r">
              <a:spcAft>
                <a:spcPts val="600"/>
              </a:spcAft>
            </a:pPr>
            <a:fld id="{180556A0-B6EB-4F28-B6E9-3DC3D752A6E4}" type="slidenum">
              <a:rPr lang="en-US" sz="1000">
                <a:solidFill>
                  <a:prstClr val="black">
                    <a:tint val="75000"/>
                  </a:prstClr>
                </a:solidFill>
              </a:rPr>
              <a:pPr algn="r">
                <a:spcAft>
                  <a:spcPts val="600"/>
                </a:spcAft>
              </a:pPr>
              <a:t>13</a:t>
            </a:fld>
            <a:endParaRPr lang="en-US" sz="1000">
              <a:solidFill>
                <a:prstClr val="black">
                  <a:tint val="75000"/>
                </a:prstClr>
              </a:solidFill>
            </a:endParaRPr>
          </a:p>
        </p:txBody>
      </p:sp>
      <p:pic>
        <p:nvPicPr>
          <p:cNvPr id="18" name="Picture 17">
            <a:extLst>
              <a:ext uri="{FF2B5EF4-FFF2-40B4-BE49-F238E27FC236}">
                <a16:creationId xmlns:a16="http://schemas.microsoft.com/office/drawing/2014/main" id="{CC6DEA62-1E2C-48B3-8E3A-C05E7CB72EE4}"/>
              </a:ext>
            </a:extLst>
          </p:cNvPr>
          <p:cNvPicPr>
            <a:picLocks noChangeAspect="1"/>
          </p:cNvPicPr>
          <p:nvPr/>
        </p:nvPicPr>
        <p:blipFill rotWithShape="1">
          <a:blip r:embed="rId4">
            <a:extLst>
              <a:ext uri="{28A0092B-C50C-407E-A947-70E740481C1C}">
                <a14:useLocalDpi xmlns:a14="http://schemas.microsoft.com/office/drawing/2010/main" val="0"/>
              </a:ext>
            </a:extLst>
          </a:blip>
          <a:srcRect l="19039"/>
          <a:stretch/>
        </p:blipFill>
        <p:spPr>
          <a:xfrm>
            <a:off x="3920916" y="6445679"/>
            <a:ext cx="1301937" cy="419764"/>
          </a:xfrm>
          <a:prstGeom prst="rect">
            <a:avLst/>
          </a:prstGeom>
        </p:spPr>
      </p:pic>
    </p:spTree>
    <p:extLst>
      <p:ext uri="{BB962C8B-B14F-4D97-AF65-F5344CB8AC3E}">
        <p14:creationId xmlns:p14="http://schemas.microsoft.com/office/powerpoint/2010/main" val="19126930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42713" y="-1142284"/>
            <a:ext cx="6858000" cy="9143425"/>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733" y="0"/>
            <a:ext cx="6803134"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125298" y="-161647"/>
            <a:ext cx="4894564" cy="9145160"/>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Screen Recording 9">
            <a:hlinkClick r:id="" action="ppaction://media"/>
            <a:extLst>
              <a:ext uri="{FF2B5EF4-FFF2-40B4-BE49-F238E27FC236}">
                <a16:creationId xmlns:a16="http://schemas.microsoft.com/office/drawing/2014/main" id="{DC85B62A-2FE1-4E2A-8E1D-D2F79902EB63}"/>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852463" y="3381741"/>
            <a:ext cx="5094732" cy="2865786"/>
          </a:xfrm>
          <a:prstGeom prst="rect">
            <a:avLst/>
          </a:prstGeom>
          <a:effectLst>
            <a:outerShdw blurRad="50800" dist="38100" dir="8100000" algn="tr" rotWithShape="0">
              <a:prstClr val="black">
                <a:alpha val="40000"/>
              </a:prstClr>
            </a:outerShdw>
          </a:effectLst>
        </p:spPr>
      </p:pic>
      <p:sp>
        <p:nvSpPr>
          <p:cNvPr id="4" name="Slide Number Placeholder 3">
            <a:extLst>
              <a:ext uri="{FF2B5EF4-FFF2-40B4-BE49-F238E27FC236}">
                <a16:creationId xmlns:a16="http://schemas.microsoft.com/office/drawing/2014/main" id="{5E2C1B08-FE7D-4BAC-B4C7-67B9ADBFF783}"/>
              </a:ext>
            </a:extLst>
          </p:cNvPr>
          <p:cNvSpPr>
            <a:spLocks noGrp="1"/>
          </p:cNvSpPr>
          <p:nvPr>
            <p:ph type="sldNum" sz="quarter" idx="12"/>
          </p:nvPr>
        </p:nvSpPr>
        <p:spPr>
          <a:xfrm>
            <a:off x="8778240" y="6455664"/>
            <a:ext cx="336042" cy="365125"/>
          </a:xfrm>
        </p:spPr>
        <p:txBody>
          <a:bodyPr vert="horz" lIns="91440" tIns="45720" rIns="91440" bIns="45720" rtlCol="0" anchor="ctr">
            <a:normAutofit/>
          </a:bodyPr>
          <a:lstStyle/>
          <a:p>
            <a:pPr algn="r" defTabSz="914400">
              <a:spcAft>
                <a:spcPts val="600"/>
              </a:spcAft>
            </a:pPr>
            <a:fld id="{180556A0-B6EB-4F28-B6E9-3DC3D752A6E4}" type="slidenum">
              <a:rPr lang="en-US" sz="1000">
                <a:solidFill>
                  <a:srgbClr val="FFFFFF"/>
                </a:solidFill>
              </a:rPr>
              <a:pPr algn="r" defTabSz="914400">
                <a:spcAft>
                  <a:spcPts val="600"/>
                </a:spcAft>
              </a:pPr>
              <a:t>14</a:t>
            </a:fld>
            <a:endParaRPr lang="en-US" sz="1000">
              <a:solidFill>
                <a:srgbClr val="FFFFFF"/>
              </a:solidFill>
            </a:endParaRPr>
          </a:p>
        </p:txBody>
      </p:sp>
      <p:pic>
        <p:nvPicPr>
          <p:cNvPr id="11" name="Screen Recording 8">
            <a:hlinkClick r:id="" action="ppaction://media"/>
            <a:extLst>
              <a:ext uri="{FF2B5EF4-FFF2-40B4-BE49-F238E27FC236}">
                <a16:creationId xmlns:a16="http://schemas.microsoft.com/office/drawing/2014/main" id="{56050ACE-D27C-4D46-8074-BE1D9185FA62}"/>
              </a:ext>
            </a:extLst>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852465" y="323493"/>
            <a:ext cx="5094730" cy="2781820"/>
          </a:xfrm>
          <a:prstGeom prst="rect">
            <a:avLst/>
          </a:prstGeom>
          <a:effectLst>
            <a:outerShdw blurRad="50800" dist="38100" dir="8100000" algn="tr" rotWithShape="0">
              <a:prstClr val="black">
                <a:alpha val="40000"/>
              </a:prstClr>
            </a:outerShdw>
          </a:effectLst>
        </p:spPr>
      </p:pic>
      <p:sp>
        <p:nvSpPr>
          <p:cNvPr id="13" name="TextBox 12">
            <a:extLst>
              <a:ext uri="{FF2B5EF4-FFF2-40B4-BE49-F238E27FC236}">
                <a16:creationId xmlns:a16="http://schemas.microsoft.com/office/drawing/2014/main" id="{5BDFCC31-846D-4BA0-9B25-3948FA42128E}"/>
              </a:ext>
            </a:extLst>
          </p:cNvPr>
          <p:cNvSpPr txBox="1"/>
          <p:nvPr/>
        </p:nvSpPr>
        <p:spPr>
          <a:xfrm>
            <a:off x="6665976" y="1963436"/>
            <a:ext cx="2477450" cy="1938992"/>
          </a:xfrm>
          <a:prstGeom prst="rect">
            <a:avLst/>
          </a:prstGeom>
          <a:noFill/>
        </p:spPr>
        <p:txBody>
          <a:bodyPr wrap="square">
            <a:spAutoFit/>
          </a:bodyPr>
          <a:lstStyle/>
          <a:p>
            <a:pPr algn="ctr"/>
            <a:r>
              <a:rPr lang="en-US" sz="4000" b="1" dirty="0">
                <a:solidFill>
                  <a:schemeClr val="bg1"/>
                </a:solidFill>
                <a:effectLst>
                  <a:outerShdw blurRad="38100" dist="38100" dir="2700000" algn="tl">
                    <a:srgbClr val="000000">
                      <a:alpha val="43137"/>
                    </a:srgbClr>
                  </a:outerShdw>
                </a:effectLst>
              </a:rPr>
              <a:t>Sheldon and Sarcasm</a:t>
            </a:r>
          </a:p>
        </p:txBody>
      </p:sp>
      <p:sp>
        <p:nvSpPr>
          <p:cNvPr id="8" name="TextBox 7">
            <a:extLst>
              <a:ext uri="{FF2B5EF4-FFF2-40B4-BE49-F238E27FC236}">
                <a16:creationId xmlns:a16="http://schemas.microsoft.com/office/drawing/2014/main" id="{744463C9-F74F-4577-8DF2-18610831525A}"/>
              </a:ext>
            </a:extLst>
          </p:cNvPr>
          <p:cNvSpPr txBox="1"/>
          <p:nvPr/>
        </p:nvSpPr>
        <p:spPr>
          <a:xfrm>
            <a:off x="7158597" y="3902428"/>
            <a:ext cx="1627632" cy="276999"/>
          </a:xfrm>
          <a:prstGeom prst="rect">
            <a:avLst/>
          </a:prstGeom>
          <a:noFill/>
        </p:spPr>
        <p:txBody>
          <a:bodyPr wrap="square" rtlCol="0">
            <a:spAutoFit/>
          </a:bodyPr>
          <a:lstStyle/>
          <a:p>
            <a:pPr algn="ctr"/>
            <a:r>
              <a:rPr lang="en-US" sz="1200" dirty="0">
                <a:solidFill>
                  <a:srgbClr val="FFFF00"/>
                </a:solidFill>
                <a:hlinkClick r:id="rId9">
                  <a:extLst>
                    <a:ext uri="{A12FA001-AC4F-418D-AE19-62706E023703}">
                      <ahyp:hlinkClr xmlns:ahyp="http://schemas.microsoft.com/office/drawing/2018/hyperlinkcolor" val="tx"/>
                    </a:ext>
                  </a:extLst>
                </a:hlinkClick>
              </a:rPr>
              <a:t>Full Video Click Here</a:t>
            </a:r>
            <a:endParaRPr lang="en-US" sz="1200" dirty="0">
              <a:solidFill>
                <a:srgbClr val="FFFF00"/>
              </a:solidFill>
            </a:endParaRPr>
          </a:p>
        </p:txBody>
      </p:sp>
      <p:pic>
        <p:nvPicPr>
          <p:cNvPr id="15" name="Picture 14">
            <a:extLst>
              <a:ext uri="{FF2B5EF4-FFF2-40B4-BE49-F238E27FC236}">
                <a16:creationId xmlns:a16="http://schemas.microsoft.com/office/drawing/2014/main" id="{49852E57-99C3-4E2F-B768-B6634D9A09D8}"/>
              </a:ext>
            </a:extLst>
          </p:cNvPr>
          <p:cNvPicPr>
            <a:picLocks noChangeAspect="1"/>
          </p:cNvPicPr>
          <p:nvPr/>
        </p:nvPicPr>
        <p:blipFill rotWithShape="1">
          <a:blip r:embed="rId10">
            <a:lum bright="70000" contrast="-70000"/>
            <a:extLst>
              <a:ext uri="{28A0092B-C50C-407E-A947-70E740481C1C}">
                <a14:useLocalDpi xmlns:a14="http://schemas.microsoft.com/office/drawing/2010/main" val="0"/>
              </a:ext>
            </a:extLst>
          </a:blip>
          <a:srcRect l="19039"/>
          <a:stretch/>
        </p:blipFill>
        <p:spPr>
          <a:xfrm>
            <a:off x="4027166" y="6523955"/>
            <a:ext cx="1089093" cy="351140"/>
          </a:xfrm>
          <a:prstGeom prst="rect">
            <a:avLst/>
          </a:prstGeom>
        </p:spPr>
      </p:pic>
    </p:spTree>
    <p:extLst>
      <p:ext uri="{BB962C8B-B14F-4D97-AF65-F5344CB8AC3E}">
        <p14:creationId xmlns:p14="http://schemas.microsoft.com/office/powerpoint/2010/main" val="2585181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448"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4968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5"/>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5"/>
                                        </p:tgtEl>
                                      </p:cBhvr>
                                    </p:cmd>
                                  </p:childTnLst>
                                </p:cTn>
                              </p:par>
                            </p:childTnLst>
                          </p:cTn>
                        </p:par>
                      </p:childTnLst>
                    </p:cTn>
                  </p:par>
                </p:childTnLst>
              </p:cTn>
              <p:nextCondLst>
                <p:cond evt="onClick" delay="0">
                  <p:tgtEl>
                    <p:spTgt spid="5"/>
                  </p:tgtEl>
                </p:cond>
              </p:nextCondLst>
            </p:seq>
            <p:video>
              <p:cMediaNode vol="80000">
                <p:cTn id="16" fill="hold" display="0">
                  <p:stCondLst>
                    <p:cond delay="indefinite"/>
                  </p:stCondLst>
                </p:cTn>
                <p:tgtEl>
                  <p:spTgt spid="5"/>
                </p:tgtEl>
              </p:cMediaNode>
            </p:video>
            <p:seq concurrent="1" nextAc="seek">
              <p:cTn id="17" restart="whenNotActive" fill="hold" evtFilter="cancelBubble" nodeType="interactiveSeq">
                <p:stCondLst>
                  <p:cond evt="onClick" delay="0">
                    <p:tgtEl>
                      <p:spTgt spid="11"/>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11"/>
                                        </p:tgtEl>
                                      </p:cBhvr>
                                    </p:cmd>
                                  </p:childTnLst>
                                </p:cTn>
                              </p:par>
                            </p:childTnLst>
                          </p:cTn>
                        </p:par>
                      </p:childTnLst>
                    </p:cTn>
                  </p:par>
                </p:childTnLst>
              </p:cTn>
              <p:nextCondLst>
                <p:cond evt="onClick" delay="0">
                  <p:tgtEl>
                    <p:spTgt spid="11"/>
                  </p:tgtEl>
                </p:cond>
              </p:nextCondLst>
            </p:seq>
            <p:video>
              <p:cMediaNode vol="80000">
                <p:cTn id="22" fill="hold" display="0">
                  <p:stCondLst>
                    <p:cond delay="indefinite"/>
                  </p:stCondLst>
                </p:cTn>
                <p:tgtEl>
                  <p:spTgt spid="11"/>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CB299CAB-C506-454B-90FC-4065728297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C8D99311-F254-40F1-8AB5-EE3E7B9B68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4350" y="685800"/>
            <a:ext cx="8115300" cy="1758576"/>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C174827-33A2-4DC0-A265-C88EB88BBC93}"/>
              </a:ext>
            </a:extLst>
          </p:cNvPr>
          <p:cNvSpPr>
            <a:spLocks noGrp="1"/>
          </p:cNvSpPr>
          <p:nvPr>
            <p:ph type="title"/>
          </p:nvPr>
        </p:nvSpPr>
        <p:spPr>
          <a:xfrm>
            <a:off x="511512" y="685800"/>
            <a:ext cx="8115300" cy="1758576"/>
          </a:xfrm>
        </p:spPr>
        <p:txBody>
          <a:bodyPr anchor="ctr">
            <a:normAutofit/>
          </a:bodyPr>
          <a:lstStyle/>
          <a:p>
            <a:pPr algn="ctr">
              <a:lnSpc>
                <a:spcPct val="100000"/>
              </a:lnSpc>
            </a:pPr>
            <a:r>
              <a:rPr lang="en-US" dirty="0"/>
              <a:t>Peer to Peer - Restaurant </a:t>
            </a:r>
            <a:br>
              <a:rPr lang="en-US" dirty="0"/>
            </a:br>
            <a:r>
              <a:rPr lang="en-US" sz="3200" dirty="0"/>
              <a:t>Why do people give snarky comments?  </a:t>
            </a:r>
            <a:endParaRPr lang="en-US" dirty="0"/>
          </a:p>
        </p:txBody>
      </p:sp>
      <p:sp>
        <p:nvSpPr>
          <p:cNvPr id="31" name="Rectangle 30">
            <a:extLst>
              <a:ext uri="{FF2B5EF4-FFF2-40B4-BE49-F238E27FC236}">
                <a16:creationId xmlns:a16="http://schemas.microsoft.com/office/drawing/2014/main" id="{7D89E3CB-00ED-4691-9F0F-F23EA35647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1512" y="2444376"/>
            <a:ext cx="8118138" cy="3727824"/>
          </a:xfrm>
          <a:prstGeom prst="rect">
            <a:avLst/>
          </a:prstGeom>
          <a:solidFill>
            <a:schemeClr val="accent2">
              <a:lumMod val="20000"/>
              <a:lumOff val="80000"/>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74B5F16-8E9D-4C22-AD57-59AFD3FC1BDB}"/>
              </a:ext>
            </a:extLst>
          </p:cNvPr>
          <p:cNvSpPr>
            <a:spLocks noGrp="1"/>
          </p:cNvSpPr>
          <p:nvPr>
            <p:ph idx="1"/>
          </p:nvPr>
        </p:nvSpPr>
        <p:spPr>
          <a:xfrm>
            <a:off x="630936" y="2536451"/>
            <a:ext cx="7995876" cy="3543673"/>
          </a:xfrm>
        </p:spPr>
        <p:txBody>
          <a:bodyPr anchor="t">
            <a:normAutofit/>
          </a:bodyPr>
          <a:lstStyle/>
          <a:p>
            <a:pPr marL="0" indent="0">
              <a:buNone/>
            </a:pPr>
            <a:r>
              <a:rPr lang="en-US" sz="2000" b="1" dirty="0"/>
              <a:t>To: </a:t>
            </a:r>
          </a:p>
          <a:p>
            <a:pPr lvl="1">
              <a:buClr>
                <a:srgbClr val="FF0066"/>
              </a:buClr>
              <a:buSzPct val="80000"/>
              <a:buFont typeface="Wingdings" panose="05000000000000000000" pitchFamily="2" charset="2"/>
              <a:buChar char="q"/>
            </a:pPr>
            <a:r>
              <a:rPr lang="en-US" sz="2000" dirty="0"/>
              <a:t> Be funny – (Sitcom Humor)</a:t>
            </a:r>
          </a:p>
          <a:p>
            <a:pPr lvl="1">
              <a:buClr>
                <a:srgbClr val="FF0066"/>
              </a:buClr>
              <a:buSzPct val="80000"/>
              <a:buFont typeface="Wingdings" panose="05000000000000000000" pitchFamily="2" charset="2"/>
              <a:buChar char="q"/>
            </a:pPr>
            <a:endParaRPr lang="en-US" sz="2000" dirty="0"/>
          </a:p>
          <a:p>
            <a:pPr lvl="1">
              <a:buClr>
                <a:srgbClr val="FF0066"/>
              </a:buClr>
              <a:buSzPct val="80000"/>
              <a:buFont typeface="Wingdings" panose="05000000000000000000" pitchFamily="2" charset="2"/>
              <a:buChar char="q"/>
            </a:pPr>
            <a:r>
              <a:rPr lang="en-US" sz="2000" dirty="0"/>
              <a:t> Express disapproval or scorn in a seemingly “humorous” way</a:t>
            </a:r>
          </a:p>
          <a:p>
            <a:pPr lvl="1">
              <a:buClr>
                <a:srgbClr val="FF0066"/>
              </a:buClr>
              <a:buSzPct val="80000"/>
              <a:buFont typeface="Wingdings" panose="05000000000000000000" pitchFamily="2" charset="2"/>
              <a:buChar char="q"/>
            </a:pPr>
            <a:endParaRPr lang="en-US" sz="2000" dirty="0"/>
          </a:p>
          <a:p>
            <a:pPr lvl="1">
              <a:buClr>
                <a:srgbClr val="FF0066"/>
              </a:buClr>
              <a:buSzPct val="80000"/>
              <a:buFont typeface="Wingdings" panose="05000000000000000000" pitchFamily="2" charset="2"/>
              <a:buChar char="q"/>
            </a:pPr>
            <a:r>
              <a:rPr lang="en-US" sz="2000" dirty="0"/>
              <a:t> Express hidden anger</a:t>
            </a:r>
          </a:p>
          <a:p>
            <a:pPr lvl="1">
              <a:buClr>
                <a:srgbClr val="FF0066"/>
              </a:buClr>
              <a:buSzPct val="80000"/>
              <a:buFont typeface="Wingdings" panose="05000000000000000000" pitchFamily="2" charset="2"/>
              <a:buChar char="q"/>
            </a:pPr>
            <a:endParaRPr lang="en-US" sz="2000" dirty="0"/>
          </a:p>
          <a:p>
            <a:pPr lvl="1">
              <a:buClr>
                <a:srgbClr val="FF0066"/>
              </a:buClr>
              <a:buSzPct val="80000"/>
              <a:buFont typeface="Wingdings" panose="05000000000000000000" pitchFamily="2" charset="2"/>
              <a:buChar char="q"/>
            </a:pPr>
            <a:r>
              <a:rPr lang="en-US" sz="2000" dirty="0"/>
              <a:t> Express passive-aggressive feelings</a:t>
            </a:r>
          </a:p>
          <a:p>
            <a:pPr lvl="1">
              <a:buClr>
                <a:srgbClr val="FF0066"/>
              </a:buClr>
              <a:buSzPct val="80000"/>
              <a:buFont typeface="Wingdings" panose="05000000000000000000" pitchFamily="2" charset="2"/>
              <a:buChar char="q"/>
            </a:pPr>
            <a:endParaRPr lang="en-US" sz="2000" dirty="0"/>
          </a:p>
          <a:p>
            <a:pPr lvl="1">
              <a:buClr>
                <a:srgbClr val="FF0066"/>
              </a:buClr>
              <a:buSzPct val="80000"/>
              <a:buFont typeface="Wingdings" panose="05000000000000000000" pitchFamily="2" charset="2"/>
              <a:buChar char="q"/>
            </a:pPr>
            <a:r>
              <a:rPr lang="en-US" sz="2000" dirty="0"/>
              <a:t> Assert dominance over you </a:t>
            </a:r>
          </a:p>
          <a:p>
            <a:endParaRPr lang="en-US" sz="2000" dirty="0"/>
          </a:p>
          <a:p>
            <a:endParaRPr lang="en-US" sz="2000" dirty="0"/>
          </a:p>
        </p:txBody>
      </p:sp>
      <p:sp>
        <p:nvSpPr>
          <p:cNvPr id="5" name="Slide Number Placeholder 4">
            <a:extLst>
              <a:ext uri="{FF2B5EF4-FFF2-40B4-BE49-F238E27FC236}">
                <a16:creationId xmlns:a16="http://schemas.microsoft.com/office/drawing/2014/main" id="{0A4B5EA2-E033-4214-A97E-45E85CBBEC25}"/>
              </a:ext>
            </a:extLst>
          </p:cNvPr>
          <p:cNvSpPr>
            <a:spLocks noGrp="1"/>
          </p:cNvSpPr>
          <p:nvPr>
            <p:ph type="sldNum" sz="quarter" idx="12"/>
          </p:nvPr>
        </p:nvSpPr>
        <p:spPr>
          <a:xfrm>
            <a:off x="6885432" y="6356350"/>
            <a:ext cx="2057400" cy="365125"/>
          </a:xfrm>
        </p:spPr>
        <p:txBody>
          <a:bodyPr>
            <a:normAutofit/>
          </a:bodyPr>
          <a:lstStyle/>
          <a:p>
            <a:pPr>
              <a:spcAft>
                <a:spcPts val="600"/>
              </a:spcAft>
            </a:pPr>
            <a:fld id="{180556A0-B6EB-4F28-B6E9-3DC3D752A6E4}" type="slidenum">
              <a:rPr lang="en-US" sz="800"/>
              <a:pPr>
                <a:spcAft>
                  <a:spcPts val="600"/>
                </a:spcAft>
              </a:pPr>
              <a:t>15</a:t>
            </a:fld>
            <a:endParaRPr lang="en-US" sz="800"/>
          </a:p>
        </p:txBody>
      </p:sp>
      <p:pic>
        <p:nvPicPr>
          <p:cNvPr id="19" name="Picture 18" descr="A picture containing text&#10;&#10;Description automatically generated">
            <a:extLst>
              <a:ext uri="{FF2B5EF4-FFF2-40B4-BE49-F238E27FC236}">
                <a16:creationId xmlns:a16="http://schemas.microsoft.com/office/drawing/2014/main" id="{47513A3B-501D-41C4-8E5F-6C98798FB5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45084" y="6463284"/>
            <a:ext cx="1248156" cy="394716"/>
          </a:xfrm>
          <a:prstGeom prst="rect">
            <a:avLst/>
          </a:prstGeom>
        </p:spPr>
      </p:pic>
    </p:spTree>
    <p:extLst>
      <p:ext uri="{BB962C8B-B14F-4D97-AF65-F5344CB8AC3E}">
        <p14:creationId xmlns:p14="http://schemas.microsoft.com/office/powerpoint/2010/main" val="18855025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B299CAB-C506-454B-90FC-4065728297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8D99311-F254-40F1-8AB5-EE3E7B9B68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4350" y="685800"/>
            <a:ext cx="8115300" cy="1758576"/>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C174827-33A2-4DC0-A265-C88EB88BBC93}"/>
              </a:ext>
            </a:extLst>
          </p:cNvPr>
          <p:cNvSpPr>
            <a:spLocks noGrp="1"/>
          </p:cNvSpPr>
          <p:nvPr>
            <p:ph type="title"/>
          </p:nvPr>
        </p:nvSpPr>
        <p:spPr>
          <a:xfrm>
            <a:off x="511512" y="685800"/>
            <a:ext cx="8115300" cy="1758576"/>
          </a:xfrm>
        </p:spPr>
        <p:txBody>
          <a:bodyPr anchor="ctr">
            <a:normAutofit/>
          </a:bodyPr>
          <a:lstStyle/>
          <a:p>
            <a:pPr algn="ctr">
              <a:lnSpc>
                <a:spcPct val="100000"/>
              </a:lnSpc>
            </a:pPr>
            <a:r>
              <a:rPr lang="en-US" dirty="0"/>
              <a:t>Peer to Peer - Restaurant </a:t>
            </a:r>
            <a:br>
              <a:rPr lang="en-US" dirty="0"/>
            </a:br>
            <a:r>
              <a:rPr lang="en-US" sz="4000" dirty="0"/>
              <a:t>Professional Response  </a:t>
            </a:r>
            <a:endParaRPr lang="en-US" dirty="0"/>
          </a:p>
        </p:txBody>
      </p:sp>
      <p:sp>
        <p:nvSpPr>
          <p:cNvPr id="14" name="Rectangle 13">
            <a:extLst>
              <a:ext uri="{FF2B5EF4-FFF2-40B4-BE49-F238E27FC236}">
                <a16:creationId xmlns:a16="http://schemas.microsoft.com/office/drawing/2014/main" id="{7D89E3CB-00ED-4691-9F0F-F23EA35647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1512" y="2444376"/>
            <a:ext cx="8118138" cy="3727824"/>
          </a:xfrm>
          <a:prstGeom prst="rect">
            <a:avLst/>
          </a:prstGeom>
          <a:solidFill>
            <a:schemeClr val="accent2">
              <a:lumMod val="20000"/>
              <a:lumOff val="80000"/>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74B5F16-8E9D-4C22-AD57-59AFD3FC1BDB}"/>
              </a:ext>
            </a:extLst>
          </p:cNvPr>
          <p:cNvSpPr>
            <a:spLocks noGrp="1"/>
          </p:cNvSpPr>
          <p:nvPr>
            <p:ph idx="1"/>
          </p:nvPr>
        </p:nvSpPr>
        <p:spPr>
          <a:xfrm>
            <a:off x="603504" y="2532888"/>
            <a:ext cx="7946136" cy="3566160"/>
          </a:xfrm>
        </p:spPr>
        <p:txBody>
          <a:bodyPr anchor="t">
            <a:normAutofit/>
          </a:bodyPr>
          <a:lstStyle/>
          <a:p>
            <a:pPr marR="0" indent="-457200">
              <a:spcBef>
                <a:spcPts val="0"/>
              </a:spcBef>
              <a:spcAft>
                <a:spcPts val="0"/>
              </a:spcAft>
              <a:buClr>
                <a:srgbClr val="FF0066"/>
              </a:buClr>
              <a:buFont typeface="Wingdings" panose="05000000000000000000" pitchFamily="2" charset="2"/>
              <a:buChar char="q"/>
            </a:pPr>
            <a:r>
              <a:rPr lang="en-US" sz="2400" kern="50" dirty="0">
                <a:effectLst/>
                <a:latin typeface="Calibri" panose="020F0502020204030204" pitchFamily="34" charset="0"/>
                <a:ea typeface="Times New Roman" panose="02020603050405020304" pitchFamily="18" charset="0"/>
              </a:rPr>
              <a:t>“I </a:t>
            </a:r>
            <a:r>
              <a:rPr lang="en-US" sz="2400" kern="5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rPr>
              <a:t>apologize</a:t>
            </a:r>
            <a:r>
              <a:rPr lang="en-US" sz="2400" kern="50" dirty="0">
                <a:effectLst/>
                <a:latin typeface="Calibri" panose="020F0502020204030204" pitchFamily="34" charset="0"/>
                <a:ea typeface="Times New Roman" panose="02020603050405020304" pitchFamily="18" charset="0"/>
              </a:rPr>
              <a:t> if you didn’t like the restaurant. It is close to the office building and saved us travel time. I should have checked the menu.”</a:t>
            </a:r>
          </a:p>
          <a:p>
            <a:pPr marR="0" indent="-457200">
              <a:spcBef>
                <a:spcPts val="0"/>
              </a:spcBef>
              <a:spcAft>
                <a:spcPts val="0"/>
              </a:spcAft>
              <a:buClr>
                <a:srgbClr val="FF0066"/>
              </a:buClr>
              <a:buFont typeface="Wingdings" panose="05000000000000000000" pitchFamily="2" charset="2"/>
              <a:buChar char="q"/>
            </a:pPr>
            <a:endParaRPr lang="en-US" sz="2400" kern="50" dirty="0">
              <a:effectLst/>
              <a:latin typeface="Times New Roman" panose="02020603050405020304" pitchFamily="18" charset="0"/>
              <a:ea typeface="Times New Roman" panose="02020603050405020304" pitchFamily="18" charset="0"/>
            </a:endParaRPr>
          </a:p>
          <a:p>
            <a:pPr marR="0" indent="-457200">
              <a:spcBef>
                <a:spcPts val="0"/>
              </a:spcBef>
              <a:spcAft>
                <a:spcPts val="0"/>
              </a:spcAft>
              <a:buClr>
                <a:srgbClr val="FF0066"/>
              </a:buClr>
              <a:buFont typeface="Wingdings" panose="05000000000000000000" pitchFamily="2" charset="2"/>
              <a:buChar char="q"/>
            </a:pPr>
            <a:r>
              <a:rPr lang="en-US" sz="2400" kern="50" dirty="0">
                <a:effectLst/>
                <a:latin typeface="Calibri" panose="020F0502020204030204" pitchFamily="34" charset="0"/>
                <a:ea typeface="Times New Roman" panose="02020603050405020304" pitchFamily="18" charset="0"/>
              </a:rPr>
              <a:t>“I have eaten there before and thought the food was good. I </a:t>
            </a:r>
            <a:r>
              <a:rPr lang="en-US" sz="2400" kern="5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rPr>
              <a:t>agree</a:t>
            </a:r>
            <a:r>
              <a:rPr lang="en-US" sz="2400" kern="50" dirty="0">
                <a:effectLst/>
                <a:latin typeface="Calibri" panose="020F0502020204030204" pitchFamily="34" charset="0"/>
                <a:ea typeface="Times New Roman" panose="02020603050405020304" pitchFamily="18" charset="0"/>
              </a:rPr>
              <a:t> that today’s meal was a B – maybe a B+ but certainly not an A.”</a:t>
            </a:r>
          </a:p>
          <a:p>
            <a:pPr marR="0" indent="-457200">
              <a:spcBef>
                <a:spcPts val="0"/>
              </a:spcBef>
              <a:spcAft>
                <a:spcPts val="0"/>
              </a:spcAft>
              <a:buClr>
                <a:srgbClr val="FF0066"/>
              </a:buClr>
              <a:buFont typeface="Wingdings" panose="05000000000000000000" pitchFamily="2" charset="2"/>
              <a:buChar char="q"/>
            </a:pPr>
            <a:endParaRPr lang="en-US" sz="2400" kern="50" dirty="0">
              <a:effectLst/>
              <a:latin typeface="Times New Roman" panose="02020603050405020304" pitchFamily="18" charset="0"/>
              <a:ea typeface="Times New Roman" panose="02020603050405020304" pitchFamily="18" charset="0"/>
            </a:endParaRPr>
          </a:p>
          <a:p>
            <a:pPr marR="0" indent="-457200">
              <a:spcBef>
                <a:spcPts val="0"/>
              </a:spcBef>
              <a:spcAft>
                <a:spcPts val="0"/>
              </a:spcAft>
              <a:buClr>
                <a:srgbClr val="FF0066"/>
              </a:buClr>
              <a:buFont typeface="Wingdings" panose="05000000000000000000" pitchFamily="2" charset="2"/>
              <a:buChar char="q"/>
            </a:pPr>
            <a:r>
              <a:rPr lang="en-US" sz="2400" kern="50" dirty="0">
                <a:effectLst/>
                <a:latin typeface="Calibri" panose="020F0502020204030204" pitchFamily="34" charset="0"/>
                <a:ea typeface="Times New Roman" panose="02020603050405020304" pitchFamily="18" charset="0"/>
              </a:rPr>
              <a:t>“I’m </a:t>
            </a:r>
            <a:r>
              <a:rPr lang="en-US" sz="2400" kern="5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rPr>
              <a:t>sorry </a:t>
            </a:r>
            <a:r>
              <a:rPr lang="en-US" sz="2400" kern="50" dirty="0">
                <a:effectLst/>
                <a:latin typeface="Calibri" panose="020F0502020204030204" pitchFamily="34" charset="0"/>
                <a:ea typeface="Times New Roman" panose="02020603050405020304" pitchFamily="18" charset="0"/>
              </a:rPr>
              <a:t>you didn’t like your meal. Next time we have clients in town, I’ll get your input on where to eat.”</a:t>
            </a:r>
            <a:endParaRPr lang="en-US" sz="2400" kern="50" dirty="0">
              <a:effectLst/>
              <a:latin typeface="Times New Roman" panose="02020603050405020304" pitchFamily="18" charset="0"/>
              <a:ea typeface="Times New Roman" panose="02020603050405020304" pitchFamily="18" charset="0"/>
            </a:endParaRPr>
          </a:p>
          <a:p>
            <a:pPr>
              <a:buClr>
                <a:srgbClr val="FF0066"/>
              </a:buClr>
              <a:buFont typeface="Wingdings" panose="05000000000000000000" pitchFamily="2" charset="2"/>
              <a:buChar char="q"/>
            </a:pPr>
            <a:endParaRPr lang="en-US" sz="2400" dirty="0"/>
          </a:p>
        </p:txBody>
      </p:sp>
      <p:sp>
        <p:nvSpPr>
          <p:cNvPr id="5" name="Slide Number Placeholder 4">
            <a:extLst>
              <a:ext uri="{FF2B5EF4-FFF2-40B4-BE49-F238E27FC236}">
                <a16:creationId xmlns:a16="http://schemas.microsoft.com/office/drawing/2014/main" id="{0A4B5EA2-E033-4214-A97E-45E85CBBEC25}"/>
              </a:ext>
            </a:extLst>
          </p:cNvPr>
          <p:cNvSpPr>
            <a:spLocks noGrp="1"/>
          </p:cNvSpPr>
          <p:nvPr>
            <p:ph type="sldNum" sz="quarter" idx="12"/>
          </p:nvPr>
        </p:nvSpPr>
        <p:spPr>
          <a:xfrm>
            <a:off x="6885432" y="6356350"/>
            <a:ext cx="2057400" cy="365125"/>
          </a:xfrm>
        </p:spPr>
        <p:txBody>
          <a:bodyPr>
            <a:normAutofit/>
          </a:bodyPr>
          <a:lstStyle/>
          <a:p>
            <a:pPr>
              <a:spcAft>
                <a:spcPts val="600"/>
              </a:spcAft>
            </a:pPr>
            <a:fld id="{180556A0-B6EB-4F28-B6E9-3DC3D752A6E4}" type="slidenum">
              <a:rPr lang="en-US" sz="800"/>
              <a:pPr>
                <a:spcAft>
                  <a:spcPts val="600"/>
                </a:spcAft>
              </a:pPr>
              <a:t>16</a:t>
            </a:fld>
            <a:endParaRPr lang="en-US" sz="800"/>
          </a:p>
        </p:txBody>
      </p:sp>
      <p:pic>
        <p:nvPicPr>
          <p:cNvPr id="11" name="Picture 10" descr="A picture containing text&#10;&#10;Description automatically generated">
            <a:extLst>
              <a:ext uri="{FF2B5EF4-FFF2-40B4-BE49-F238E27FC236}">
                <a16:creationId xmlns:a16="http://schemas.microsoft.com/office/drawing/2014/main" id="{EE8872B9-1391-4948-9E61-F632A90C7E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2494" y="6463284"/>
            <a:ext cx="1248156" cy="394716"/>
          </a:xfrm>
          <a:prstGeom prst="rect">
            <a:avLst/>
          </a:prstGeom>
        </p:spPr>
      </p:pic>
    </p:spTree>
    <p:extLst>
      <p:ext uri="{BB962C8B-B14F-4D97-AF65-F5344CB8AC3E}">
        <p14:creationId xmlns:p14="http://schemas.microsoft.com/office/powerpoint/2010/main" val="31067486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4697CDA-BDB7-4883-B48B-1D4EDB2F0E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C7DA3E9-29F9-42ED-8622-F456B1BA1E57}"/>
              </a:ext>
            </a:extLst>
          </p:cNvPr>
          <p:cNvSpPr>
            <a:spLocks noGrp="1"/>
          </p:cNvSpPr>
          <p:nvPr>
            <p:ph type="title"/>
          </p:nvPr>
        </p:nvSpPr>
        <p:spPr>
          <a:xfrm>
            <a:off x="1222313" y="819698"/>
            <a:ext cx="6693294" cy="1058275"/>
          </a:xfrm>
        </p:spPr>
        <p:txBody>
          <a:bodyPr>
            <a:normAutofit/>
          </a:bodyPr>
          <a:lstStyle/>
          <a:p>
            <a:pPr algn="ctr"/>
            <a:r>
              <a:rPr lang="en-US" sz="5400" dirty="0"/>
              <a:t>Chat Question: </a:t>
            </a:r>
          </a:p>
        </p:txBody>
      </p:sp>
      <p:sp>
        <p:nvSpPr>
          <p:cNvPr id="12" name="Freeform: Shape 11">
            <a:extLst>
              <a:ext uri="{FF2B5EF4-FFF2-40B4-BE49-F238E27FC236}">
                <a16:creationId xmlns:a16="http://schemas.microsoft.com/office/drawing/2014/main" id="{6295B176-FA0E-4B6A-A190-5E2E82BEA5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70359" y="2337807"/>
            <a:ext cx="7203281" cy="3585866"/>
          </a:xfrm>
          <a:custGeom>
            <a:avLst/>
            <a:gdLst>
              <a:gd name="connsiteX0" fmla="*/ 0 w 9604374"/>
              <a:gd name="connsiteY0" fmla="*/ 0 h 3585866"/>
              <a:gd name="connsiteX1" fmla="*/ 9604374 w 9604374"/>
              <a:gd name="connsiteY1" fmla="*/ 0 h 3585866"/>
              <a:gd name="connsiteX2" fmla="*/ 9604374 w 9604374"/>
              <a:gd name="connsiteY2" fmla="*/ 3095088 h 3585866"/>
              <a:gd name="connsiteX3" fmla="*/ 9591455 w 9604374"/>
              <a:gd name="connsiteY3" fmla="*/ 3097044 h 3585866"/>
              <a:gd name="connsiteX4" fmla="*/ 9285147 w 9604374"/>
              <a:gd name="connsiteY4" fmla="*/ 3164182 h 3585866"/>
              <a:gd name="connsiteX5" fmla="*/ 9114078 w 9604374"/>
              <a:gd name="connsiteY5" fmla="*/ 3164299 h 3585866"/>
              <a:gd name="connsiteX6" fmla="*/ 8999665 w 9604374"/>
              <a:gd name="connsiteY6" fmla="*/ 3157864 h 3585866"/>
              <a:gd name="connsiteX7" fmla="*/ 8925240 w 9604374"/>
              <a:gd name="connsiteY7" fmla="*/ 3152135 h 3585866"/>
              <a:gd name="connsiteX8" fmla="*/ 8868257 w 9604374"/>
              <a:gd name="connsiteY8" fmla="*/ 3146819 h 3585866"/>
              <a:gd name="connsiteX9" fmla="*/ 8792363 w 9604374"/>
              <a:gd name="connsiteY9" fmla="*/ 3146856 h 3585866"/>
              <a:gd name="connsiteX10" fmla="*/ 8668399 w 9604374"/>
              <a:gd name="connsiteY10" fmla="*/ 3196893 h 3585866"/>
              <a:gd name="connsiteX11" fmla="*/ 8474043 w 9604374"/>
              <a:gd name="connsiteY11" fmla="*/ 3240734 h 3585866"/>
              <a:gd name="connsiteX12" fmla="*/ 8317555 w 9604374"/>
              <a:gd name="connsiteY12" fmla="*/ 3247156 h 3585866"/>
              <a:gd name="connsiteX13" fmla="*/ 8280111 w 9604374"/>
              <a:gd name="connsiteY13" fmla="*/ 3255812 h 3585866"/>
              <a:gd name="connsiteX14" fmla="*/ 8096088 w 9604374"/>
              <a:gd name="connsiteY14" fmla="*/ 3253903 h 3585866"/>
              <a:gd name="connsiteX15" fmla="*/ 7825642 w 9604374"/>
              <a:gd name="connsiteY15" fmla="*/ 3271628 h 3585866"/>
              <a:gd name="connsiteX16" fmla="*/ 7531820 w 9604374"/>
              <a:gd name="connsiteY16" fmla="*/ 3252671 h 3585866"/>
              <a:gd name="connsiteX17" fmla="*/ 7193751 w 9604374"/>
              <a:gd name="connsiteY17" fmla="*/ 3245192 h 3585866"/>
              <a:gd name="connsiteX18" fmla="*/ 6976768 w 9604374"/>
              <a:gd name="connsiteY18" fmla="*/ 3238559 h 3585866"/>
              <a:gd name="connsiteX19" fmla="*/ 6756462 w 9604374"/>
              <a:gd name="connsiteY19" fmla="*/ 3273268 h 3585866"/>
              <a:gd name="connsiteX20" fmla="*/ 6512214 w 9604374"/>
              <a:gd name="connsiteY20" fmla="*/ 3298845 h 3585866"/>
              <a:gd name="connsiteX21" fmla="*/ 6289569 w 9604374"/>
              <a:gd name="connsiteY21" fmla="*/ 3301118 h 3585866"/>
              <a:gd name="connsiteX22" fmla="*/ 6157816 w 9604374"/>
              <a:gd name="connsiteY22" fmla="*/ 3308643 h 3585866"/>
              <a:gd name="connsiteX23" fmla="*/ 6110062 w 9604374"/>
              <a:gd name="connsiteY23" fmla="*/ 3321185 h 3585866"/>
              <a:gd name="connsiteX24" fmla="*/ 6041832 w 9604374"/>
              <a:gd name="connsiteY24" fmla="*/ 3332190 h 3585866"/>
              <a:gd name="connsiteX25" fmla="*/ 5923195 w 9604374"/>
              <a:gd name="connsiteY25" fmla="*/ 3359104 h 3585866"/>
              <a:gd name="connsiteX26" fmla="*/ 5770972 w 9604374"/>
              <a:gd name="connsiteY26" fmla="*/ 3369893 h 3585866"/>
              <a:gd name="connsiteX27" fmla="*/ 5632583 w 9604374"/>
              <a:gd name="connsiteY27" fmla="*/ 3357730 h 3585866"/>
              <a:gd name="connsiteX28" fmla="*/ 5539996 w 9604374"/>
              <a:gd name="connsiteY28" fmla="*/ 3352890 h 3585866"/>
              <a:gd name="connsiteX29" fmla="*/ 5315460 w 9604374"/>
              <a:gd name="connsiteY29" fmla="*/ 3350411 h 3585866"/>
              <a:gd name="connsiteX30" fmla="*/ 5072455 w 9604374"/>
              <a:gd name="connsiteY30" fmla="*/ 3338147 h 3585866"/>
              <a:gd name="connsiteX31" fmla="*/ 5016364 w 9604374"/>
              <a:gd name="connsiteY31" fmla="*/ 3348937 h 3585866"/>
              <a:gd name="connsiteX32" fmla="*/ 4922276 w 9604374"/>
              <a:gd name="connsiteY32" fmla="*/ 3366515 h 3585866"/>
              <a:gd name="connsiteX33" fmla="*/ 4856444 w 9604374"/>
              <a:gd name="connsiteY33" fmla="*/ 3399463 h 3585866"/>
              <a:gd name="connsiteX34" fmla="*/ 4775993 w 9604374"/>
              <a:gd name="connsiteY34" fmla="*/ 3406312 h 3585866"/>
              <a:gd name="connsiteX35" fmla="*/ 4667320 w 9604374"/>
              <a:gd name="connsiteY35" fmla="*/ 3397926 h 3585866"/>
              <a:gd name="connsiteX36" fmla="*/ 4540268 w 9604374"/>
              <a:gd name="connsiteY36" fmla="*/ 3424464 h 3585866"/>
              <a:gd name="connsiteX37" fmla="*/ 4465491 w 9604374"/>
              <a:gd name="connsiteY37" fmla="*/ 3433154 h 3585866"/>
              <a:gd name="connsiteX38" fmla="*/ 4262864 w 9604374"/>
              <a:gd name="connsiteY38" fmla="*/ 3464075 h 3585866"/>
              <a:gd name="connsiteX39" fmla="*/ 4175005 w 9604374"/>
              <a:gd name="connsiteY39" fmla="*/ 3493545 h 3585866"/>
              <a:gd name="connsiteX40" fmla="*/ 4030100 w 9604374"/>
              <a:gd name="connsiteY40" fmla="*/ 3514212 h 3585866"/>
              <a:gd name="connsiteX41" fmla="*/ 3926631 w 9604374"/>
              <a:gd name="connsiteY41" fmla="*/ 3525304 h 3585866"/>
              <a:gd name="connsiteX42" fmla="*/ 3897306 w 9604374"/>
              <a:gd name="connsiteY42" fmla="*/ 3547095 h 3585866"/>
              <a:gd name="connsiteX43" fmla="*/ 3896886 w 9604374"/>
              <a:gd name="connsiteY43" fmla="*/ 3547500 h 3585866"/>
              <a:gd name="connsiteX44" fmla="*/ 3834004 w 9604374"/>
              <a:gd name="connsiteY44" fmla="*/ 3550510 h 3585866"/>
              <a:gd name="connsiteX45" fmla="*/ 3696227 w 9604374"/>
              <a:gd name="connsiteY45" fmla="*/ 3574175 h 3585866"/>
              <a:gd name="connsiteX46" fmla="*/ 3652821 w 9604374"/>
              <a:gd name="connsiteY46" fmla="*/ 3580368 h 3585866"/>
              <a:gd name="connsiteX47" fmla="*/ 3629691 w 9604374"/>
              <a:gd name="connsiteY47" fmla="*/ 3585866 h 3585866"/>
              <a:gd name="connsiteX48" fmla="*/ 3595018 w 9604374"/>
              <a:gd name="connsiteY48" fmla="*/ 3571623 h 3585866"/>
              <a:gd name="connsiteX49" fmla="*/ 3551656 w 9604374"/>
              <a:gd name="connsiteY49" fmla="*/ 3577800 h 3585866"/>
              <a:gd name="connsiteX50" fmla="*/ 3541558 w 9604374"/>
              <a:gd name="connsiteY50" fmla="*/ 3579797 h 3585866"/>
              <a:gd name="connsiteX51" fmla="*/ 3465708 w 9604374"/>
              <a:gd name="connsiteY51" fmla="*/ 3565931 h 3585866"/>
              <a:gd name="connsiteX52" fmla="*/ 3458313 w 9604374"/>
              <a:gd name="connsiteY52" fmla="*/ 3560366 h 3585866"/>
              <a:gd name="connsiteX53" fmla="*/ 3420278 w 9604374"/>
              <a:gd name="connsiteY53" fmla="*/ 3557947 h 3585866"/>
              <a:gd name="connsiteX54" fmla="*/ 3415952 w 9604374"/>
              <a:gd name="connsiteY54" fmla="*/ 3559424 h 3585866"/>
              <a:gd name="connsiteX55" fmla="*/ 3384432 w 9604374"/>
              <a:gd name="connsiteY55" fmla="*/ 3550905 h 3585866"/>
              <a:gd name="connsiteX56" fmla="*/ 3258039 w 9604374"/>
              <a:gd name="connsiteY56" fmla="*/ 3535884 h 3585866"/>
              <a:gd name="connsiteX57" fmla="*/ 3015008 w 9604374"/>
              <a:gd name="connsiteY57" fmla="*/ 3528000 h 3585866"/>
              <a:gd name="connsiteX58" fmla="*/ 2761910 w 9604374"/>
              <a:gd name="connsiteY58" fmla="*/ 3505496 h 3585866"/>
              <a:gd name="connsiteX59" fmla="*/ 2521923 w 9604374"/>
              <a:gd name="connsiteY59" fmla="*/ 3514208 h 3585866"/>
              <a:gd name="connsiteX60" fmla="*/ 2085894 w 9604374"/>
              <a:gd name="connsiteY60" fmla="*/ 3490122 h 3585866"/>
              <a:gd name="connsiteX61" fmla="*/ 1936305 w 9604374"/>
              <a:gd name="connsiteY61" fmla="*/ 3487966 h 3585866"/>
              <a:gd name="connsiteX62" fmla="*/ 1836080 w 9604374"/>
              <a:gd name="connsiteY62" fmla="*/ 3487150 h 3585866"/>
              <a:gd name="connsiteX63" fmla="*/ 1829133 w 9604374"/>
              <a:gd name="connsiteY63" fmla="*/ 3489437 h 3585866"/>
              <a:gd name="connsiteX64" fmla="*/ 1801140 w 9604374"/>
              <a:gd name="connsiteY64" fmla="*/ 3490787 h 3585866"/>
              <a:gd name="connsiteX65" fmla="*/ 1793476 w 9604374"/>
              <a:gd name="connsiteY65" fmla="*/ 3500921 h 3585866"/>
              <a:gd name="connsiteX66" fmla="*/ 1699923 w 9604374"/>
              <a:gd name="connsiteY66" fmla="*/ 3509706 h 3585866"/>
              <a:gd name="connsiteX67" fmla="*/ 1474760 w 9604374"/>
              <a:gd name="connsiteY67" fmla="*/ 3513685 h 3585866"/>
              <a:gd name="connsiteX68" fmla="*/ 1308130 w 9604374"/>
              <a:gd name="connsiteY68" fmla="*/ 3496703 h 3585866"/>
              <a:gd name="connsiteX69" fmla="*/ 1252381 w 9604374"/>
              <a:gd name="connsiteY69" fmla="*/ 3506093 h 3585866"/>
              <a:gd name="connsiteX70" fmla="*/ 1174550 w 9604374"/>
              <a:gd name="connsiteY70" fmla="*/ 3512642 h 3585866"/>
              <a:gd name="connsiteX71" fmla="*/ 924455 w 9604374"/>
              <a:gd name="connsiteY71" fmla="*/ 3507283 h 3585866"/>
              <a:gd name="connsiteX72" fmla="*/ 718373 w 9604374"/>
              <a:gd name="connsiteY72" fmla="*/ 3511753 h 3585866"/>
              <a:gd name="connsiteX73" fmla="*/ 600444 w 9604374"/>
              <a:gd name="connsiteY73" fmla="*/ 3520899 h 3585866"/>
              <a:gd name="connsiteX74" fmla="*/ 351173 w 9604374"/>
              <a:gd name="connsiteY74" fmla="*/ 3495843 h 3585866"/>
              <a:gd name="connsiteX75" fmla="*/ 108372 w 9604374"/>
              <a:gd name="connsiteY75" fmla="*/ 3484386 h 3585866"/>
              <a:gd name="connsiteX76" fmla="*/ 6467 w 9604374"/>
              <a:gd name="connsiteY76" fmla="*/ 3476532 h 3585866"/>
              <a:gd name="connsiteX77" fmla="*/ 0 w 9604374"/>
              <a:gd name="connsiteY77" fmla="*/ 3475412 h 3585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9604374" h="3585866">
                <a:moveTo>
                  <a:pt x="0" y="0"/>
                </a:moveTo>
                <a:lnTo>
                  <a:pt x="9604374" y="0"/>
                </a:lnTo>
                <a:lnTo>
                  <a:pt x="9604374" y="3095088"/>
                </a:lnTo>
                <a:lnTo>
                  <a:pt x="9591455" y="3097044"/>
                </a:lnTo>
                <a:cubicBezTo>
                  <a:pt x="9496183" y="3133516"/>
                  <a:pt x="9411472" y="3121301"/>
                  <a:pt x="9285147" y="3164182"/>
                </a:cubicBezTo>
                <a:cubicBezTo>
                  <a:pt x="9222914" y="3162781"/>
                  <a:pt x="9174371" y="3173454"/>
                  <a:pt x="9114078" y="3164299"/>
                </a:cubicBezTo>
                <a:cubicBezTo>
                  <a:pt x="9087411" y="3155904"/>
                  <a:pt x="9030947" y="3180906"/>
                  <a:pt x="8999665" y="3157864"/>
                </a:cubicBezTo>
                <a:cubicBezTo>
                  <a:pt x="8997339" y="3174606"/>
                  <a:pt x="8938300" y="3159909"/>
                  <a:pt x="8925240" y="3152135"/>
                </a:cubicBezTo>
                <a:cubicBezTo>
                  <a:pt x="8910091" y="3159441"/>
                  <a:pt x="8884639" y="3146109"/>
                  <a:pt x="8868257" y="3146819"/>
                </a:cubicBezTo>
                <a:cubicBezTo>
                  <a:pt x="8835852" y="3110204"/>
                  <a:pt x="8832251" y="3167659"/>
                  <a:pt x="8792363" y="3146856"/>
                </a:cubicBezTo>
                <a:cubicBezTo>
                  <a:pt x="8774838" y="3159285"/>
                  <a:pt x="8715420" y="3185652"/>
                  <a:pt x="8668399" y="3196893"/>
                </a:cubicBezTo>
                <a:cubicBezTo>
                  <a:pt x="8575902" y="3221445"/>
                  <a:pt x="8569506" y="3250654"/>
                  <a:pt x="8474043" y="3240734"/>
                </a:cubicBezTo>
                <a:cubicBezTo>
                  <a:pt x="8460613" y="3264436"/>
                  <a:pt x="8297088" y="3204738"/>
                  <a:pt x="8317555" y="3247156"/>
                </a:cubicBezTo>
                <a:cubicBezTo>
                  <a:pt x="8285696" y="3245083"/>
                  <a:pt x="8262352" y="3228203"/>
                  <a:pt x="8280111" y="3255812"/>
                </a:cubicBezTo>
                <a:lnTo>
                  <a:pt x="8096088" y="3253903"/>
                </a:lnTo>
                <a:cubicBezTo>
                  <a:pt x="7994084" y="3261603"/>
                  <a:pt x="7930388" y="3281921"/>
                  <a:pt x="7825642" y="3271628"/>
                </a:cubicBezTo>
                <a:cubicBezTo>
                  <a:pt x="7723046" y="3270395"/>
                  <a:pt x="7671282" y="3252297"/>
                  <a:pt x="7531820" y="3252671"/>
                </a:cubicBezTo>
                <a:cubicBezTo>
                  <a:pt x="7433606" y="3250277"/>
                  <a:pt x="7293100" y="3236234"/>
                  <a:pt x="7193751" y="3245192"/>
                </a:cubicBezTo>
                <a:cubicBezTo>
                  <a:pt x="7074822" y="3223769"/>
                  <a:pt x="7104250" y="3250265"/>
                  <a:pt x="6976768" y="3238559"/>
                </a:cubicBezTo>
                <a:cubicBezTo>
                  <a:pt x="6921032" y="3284865"/>
                  <a:pt x="6823818" y="3261794"/>
                  <a:pt x="6756462" y="3273268"/>
                </a:cubicBezTo>
                <a:cubicBezTo>
                  <a:pt x="6679037" y="3283316"/>
                  <a:pt x="6590030" y="3294204"/>
                  <a:pt x="6512214" y="3298845"/>
                </a:cubicBezTo>
                <a:cubicBezTo>
                  <a:pt x="6450581" y="3277980"/>
                  <a:pt x="6366042" y="3329199"/>
                  <a:pt x="6289569" y="3301118"/>
                </a:cubicBezTo>
                <a:cubicBezTo>
                  <a:pt x="6261432" y="3294355"/>
                  <a:pt x="6174310" y="3295209"/>
                  <a:pt x="6157816" y="3308643"/>
                </a:cubicBezTo>
                <a:cubicBezTo>
                  <a:pt x="6139648" y="3311557"/>
                  <a:pt x="6118459" y="3306799"/>
                  <a:pt x="6110062" y="3321185"/>
                </a:cubicBezTo>
                <a:cubicBezTo>
                  <a:pt x="6096189" y="3338498"/>
                  <a:pt x="6032810" y="3311765"/>
                  <a:pt x="6041832" y="3332190"/>
                </a:cubicBezTo>
                <a:cubicBezTo>
                  <a:pt x="5996830" y="3313871"/>
                  <a:pt x="5961033" y="3350141"/>
                  <a:pt x="5923195" y="3359104"/>
                </a:cubicBezTo>
                <a:cubicBezTo>
                  <a:pt x="5887750" y="3340930"/>
                  <a:pt x="5853570" y="3365323"/>
                  <a:pt x="5770972" y="3369893"/>
                </a:cubicBezTo>
                <a:cubicBezTo>
                  <a:pt x="5731993" y="3348876"/>
                  <a:pt x="5705091" y="3385599"/>
                  <a:pt x="5632583" y="3357730"/>
                </a:cubicBezTo>
                <a:cubicBezTo>
                  <a:pt x="5594087" y="3357562"/>
                  <a:pt x="5606154" y="3357443"/>
                  <a:pt x="5539996" y="3352890"/>
                </a:cubicBezTo>
                <a:cubicBezTo>
                  <a:pt x="5439049" y="3348000"/>
                  <a:pt x="5408459" y="3356166"/>
                  <a:pt x="5315460" y="3350411"/>
                </a:cubicBezTo>
                <a:cubicBezTo>
                  <a:pt x="5211119" y="3348356"/>
                  <a:pt x="5208881" y="3372469"/>
                  <a:pt x="5072455" y="3338147"/>
                </a:cubicBezTo>
                <a:cubicBezTo>
                  <a:pt x="5061717" y="3354508"/>
                  <a:pt x="5045493" y="3355753"/>
                  <a:pt x="5016364" y="3348937"/>
                </a:cubicBezTo>
                <a:cubicBezTo>
                  <a:pt x="4965900" y="3349130"/>
                  <a:pt x="4977835" y="3389131"/>
                  <a:pt x="4922276" y="3366515"/>
                </a:cubicBezTo>
                <a:cubicBezTo>
                  <a:pt x="4935702" y="3387794"/>
                  <a:pt x="4828733" y="3377760"/>
                  <a:pt x="4856444" y="3399463"/>
                </a:cubicBezTo>
                <a:cubicBezTo>
                  <a:pt x="4827698" y="3420094"/>
                  <a:pt x="4805019" y="3388256"/>
                  <a:pt x="4775993" y="3406312"/>
                </a:cubicBezTo>
                <a:cubicBezTo>
                  <a:pt x="4744470" y="3406056"/>
                  <a:pt x="4706605" y="3394901"/>
                  <a:pt x="4667320" y="3397926"/>
                </a:cubicBezTo>
                <a:cubicBezTo>
                  <a:pt x="4613435" y="3387476"/>
                  <a:pt x="4608100" y="3410487"/>
                  <a:pt x="4540268" y="3424464"/>
                </a:cubicBezTo>
                <a:cubicBezTo>
                  <a:pt x="4508279" y="3412969"/>
                  <a:pt x="4485989" y="3420063"/>
                  <a:pt x="4465491" y="3433154"/>
                </a:cubicBezTo>
                <a:cubicBezTo>
                  <a:pt x="4396498" y="3432601"/>
                  <a:pt x="4338078" y="3453569"/>
                  <a:pt x="4262864" y="3464075"/>
                </a:cubicBezTo>
                <a:cubicBezTo>
                  <a:pt x="4180249" y="3483394"/>
                  <a:pt x="4225769" y="3479019"/>
                  <a:pt x="4175005" y="3493545"/>
                </a:cubicBezTo>
                <a:lnTo>
                  <a:pt x="4030100" y="3514212"/>
                </a:lnTo>
                <a:lnTo>
                  <a:pt x="3926631" y="3525304"/>
                </a:lnTo>
                <a:lnTo>
                  <a:pt x="3897306" y="3547095"/>
                </a:lnTo>
                <a:lnTo>
                  <a:pt x="3896886" y="3547500"/>
                </a:lnTo>
                <a:lnTo>
                  <a:pt x="3834004" y="3550510"/>
                </a:lnTo>
                <a:cubicBezTo>
                  <a:pt x="3800562" y="3554957"/>
                  <a:pt x="3734185" y="3568533"/>
                  <a:pt x="3696227" y="3574175"/>
                </a:cubicBezTo>
                <a:cubicBezTo>
                  <a:pt x="3661780" y="3570074"/>
                  <a:pt x="3640587" y="3551815"/>
                  <a:pt x="3652821" y="3580368"/>
                </a:cubicBezTo>
                <a:cubicBezTo>
                  <a:pt x="3641506" y="3579831"/>
                  <a:pt x="3634593" y="3582151"/>
                  <a:pt x="3629691" y="3585866"/>
                </a:cubicBezTo>
                <a:lnTo>
                  <a:pt x="3595018" y="3571623"/>
                </a:lnTo>
                <a:lnTo>
                  <a:pt x="3551656" y="3577800"/>
                </a:lnTo>
                <a:lnTo>
                  <a:pt x="3541558" y="3579797"/>
                </a:lnTo>
                <a:lnTo>
                  <a:pt x="3465708" y="3565931"/>
                </a:lnTo>
                <a:lnTo>
                  <a:pt x="3458313" y="3560366"/>
                </a:lnTo>
                <a:cubicBezTo>
                  <a:pt x="3450380" y="3556940"/>
                  <a:pt x="3439090" y="3555355"/>
                  <a:pt x="3420278" y="3557947"/>
                </a:cubicBezTo>
                <a:lnTo>
                  <a:pt x="3415952" y="3559424"/>
                </a:lnTo>
                <a:lnTo>
                  <a:pt x="3384432" y="3550905"/>
                </a:lnTo>
                <a:cubicBezTo>
                  <a:pt x="3374259" y="3547029"/>
                  <a:pt x="3265415" y="3542149"/>
                  <a:pt x="3258039" y="3535884"/>
                </a:cubicBezTo>
                <a:cubicBezTo>
                  <a:pt x="3138852" y="3551394"/>
                  <a:pt x="3130647" y="3523871"/>
                  <a:pt x="3015008" y="3528000"/>
                </a:cubicBezTo>
                <a:cubicBezTo>
                  <a:pt x="2914857" y="3486061"/>
                  <a:pt x="2851687" y="3511605"/>
                  <a:pt x="2761910" y="3505496"/>
                </a:cubicBezTo>
                <a:cubicBezTo>
                  <a:pt x="2676401" y="3501198"/>
                  <a:pt x="2636809" y="3514769"/>
                  <a:pt x="2521923" y="3514208"/>
                </a:cubicBezTo>
                <a:cubicBezTo>
                  <a:pt x="2400197" y="3505062"/>
                  <a:pt x="2222818" y="3509922"/>
                  <a:pt x="2085894" y="3490122"/>
                </a:cubicBezTo>
                <a:cubicBezTo>
                  <a:pt x="1978312" y="3483748"/>
                  <a:pt x="1977940" y="3488460"/>
                  <a:pt x="1936305" y="3487966"/>
                </a:cubicBezTo>
                <a:cubicBezTo>
                  <a:pt x="1922459" y="3490683"/>
                  <a:pt x="1849334" y="3482739"/>
                  <a:pt x="1836080" y="3487150"/>
                </a:cubicBezTo>
                <a:lnTo>
                  <a:pt x="1829133" y="3489437"/>
                </a:lnTo>
                <a:lnTo>
                  <a:pt x="1801140" y="3490787"/>
                </a:lnTo>
                <a:lnTo>
                  <a:pt x="1793476" y="3500921"/>
                </a:lnTo>
                <a:lnTo>
                  <a:pt x="1699923" y="3509706"/>
                </a:lnTo>
                <a:cubicBezTo>
                  <a:pt x="1637728" y="3485036"/>
                  <a:pt x="1584624" y="3514467"/>
                  <a:pt x="1474760" y="3513685"/>
                </a:cubicBezTo>
                <a:cubicBezTo>
                  <a:pt x="1445646" y="3505164"/>
                  <a:pt x="1329781" y="3484421"/>
                  <a:pt x="1308130" y="3496703"/>
                </a:cubicBezTo>
                <a:cubicBezTo>
                  <a:pt x="1287409" y="3498430"/>
                  <a:pt x="1265391" y="3492347"/>
                  <a:pt x="1252381" y="3506093"/>
                </a:cubicBezTo>
                <a:cubicBezTo>
                  <a:pt x="1232588" y="3522393"/>
                  <a:pt x="1170020" y="3491785"/>
                  <a:pt x="1174550" y="3512642"/>
                </a:cubicBezTo>
                <a:cubicBezTo>
                  <a:pt x="1119896" y="3512841"/>
                  <a:pt x="1000484" y="3507431"/>
                  <a:pt x="924455" y="3507283"/>
                </a:cubicBezTo>
                <a:cubicBezTo>
                  <a:pt x="887180" y="3483915"/>
                  <a:pt x="777361" y="3516071"/>
                  <a:pt x="718373" y="3511753"/>
                </a:cubicBezTo>
                <a:cubicBezTo>
                  <a:pt x="666588" y="3513355"/>
                  <a:pt x="661645" y="3525551"/>
                  <a:pt x="600444" y="3520899"/>
                </a:cubicBezTo>
                <a:cubicBezTo>
                  <a:pt x="491334" y="3516943"/>
                  <a:pt x="451794" y="3507522"/>
                  <a:pt x="351173" y="3495843"/>
                </a:cubicBezTo>
                <a:cubicBezTo>
                  <a:pt x="237121" y="3487112"/>
                  <a:pt x="235857" y="3499212"/>
                  <a:pt x="108372" y="3484386"/>
                </a:cubicBezTo>
                <a:cubicBezTo>
                  <a:pt x="86318" y="3481054"/>
                  <a:pt x="40657" y="3480329"/>
                  <a:pt x="6467" y="3476532"/>
                </a:cubicBezTo>
                <a:lnTo>
                  <a:pt x="0" y="3475412"/>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Rectangle 6">
            <a:extLst>
              <a:ext uri="{FF2B5EF4-FFF2-40B4-BE49-F238E27FC236}">
                <a16:creationId xmlns:a16="http://schemas.microsoft.com/office/drawing/2014/main" id="{48F779DE-4744-42D6-9C74-33EC94460C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66295" y="2190741"/>
            <a:ext cx="1011410" cy="40780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 name="connsiteX0" fmla="*/ 13413 w 2201784"/>
              <a:gd name="connsiteY0" fmla="*/ 26000 h 594531"/>
              <a:gd name="connsiteX1" fmla="*/ 90315 w 2201784"/>
              <a:gd name="connsiteY1" fmla="*/ 0 h 594531"/>
              <a:gd name="connsiteX2" fmla="*/ 2170127 w 2201784"/>
              <a:gd name="connsiteY2" fmla="*/ 33245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 name="connsiteX0" fmla="*/ 13413 w 2201784"/>
              <a:gd name="connsiteY0" fmla="*/ 26000 h 594531"/>
              <a:gd name="connsiteX1" fmla="*/ 90315 w 2201784"/>
              <a:gd name="connsiteY1" fmla="*/ 0 h 594531"/>
              <a:gd name="connsiteX2" fmla="*/ 2170127 w 2201784"/>
              <a:gd name="connsiteY2" fmla="*/ 33245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cubicBezTo>
                  <a:pt x="781874" y="4129"/>
                  <a:pt x="1607589" y="24681"/>
                  <a:pt x="2170127" y="33245"/>
                </a:cubicBezTo>
                <a:cubicBezTo>
                  <a:pt x="2169852" y="63908"/>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35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9779C61A-4EC2-41DB-89D4-145699E38EFE}"/>
              </a:ext>
            </a:extLst>
          </p:cNvPr>
          <p:cNvSpPr>
            <a:spLocks noGrp="1"/>
          </p:cNvSpPr>
          <p:nvPr>
            <p:ph idx="1"/>
          </p:nvPr>
        </p:nvSpPr>
        <p:spPr>
          <a:xfrm>
            <a:off x="1222313" y="2752316"/>
            <a:ext cx="6693294" cy="2756848"/>
          </a:xfrm>
        </p:spPr>
        <p:txBody>
          <a:bodyPr>
            <a:normAutofit/>
          </a:bodyPr>
          <a:lstStyle/>
          <a:p>
            <a:pPr marL="0" indent="0">
              <a:buNone/>
            </a:pPr>
            <a:r>
              <a:rPr lang="en-US" sz="3200" dirty="0"/>
              <a:t>What mental thoughts and emotions go through your head that you must control to give a professional response versus a snarky comeback? </a:t>
            </a:r>
          </a:p>
        </p:txBody>
      </p:sp>
      <p:sp>
        <p:nvSpPr>
          <p:cNvPr id="5" name="Slide Number Placeholder 4">
            <a:extLst>
              <a:ext uri="{FF2B5EF4-FFF2-40B4-BE49-F238E27FC236}">
                <a16:creationId xmlns:a16="http://schemas.microsoft.com/office/drawing/2014/main" id="{C41D518A-75AB-42C1-B094-FE2742208AC0}"/>
              </a:ext>
            </a:extLst>
          </p:cNvPr>
          <p:cNvSpPr>
            <a:spLocks noGrp="1"/>
          </p:cNvSpPr>
          <p:nvPr>
            <p:ph type="sldNum" sz="quarter" idx="12"/>
          </p:nvPr>
        </p:nvSpPr>
        <p:spPr>
          <a:xfrm>
            <a:off x="6457950" y="6356350"/>
            <a:ext cx="2057400" cy="365125"/>
          </a:xfrm>
        </p:spPr>
        <p:txBody>
          <a:bodyPr>
            <a:normAutofit/>
          </a:bodyPr>
          <a:lstStyle/>
          <a:p>
            <a:pPr>
              <a:spcAft>
                <a:spcPts val="600"/>
              </a:spcAft>
            </a:pPr>
            <a:fld id="{180556A0-B6EB-4F28-B6E9-3DC3D752A6E4}" type="slidenum">
              <a:rPr lang="en-US" sz="900"/>
              <a:pPr>
                <a:spcAft>
                  <a:spcPts val="600"/>
                </a:spcAft>
              </a:pPr>
              <a:t>17</a:t>
            </a:fld>
            <a:endParaRPr lang="en-US" sz="900"/>
          </a:p>
        </p:txBody>
      </p:sp>
      <p:pic>
        <p:nvPicPr>
          <p:cNvPr id="13" name="Picture 12" descr="A picture containing text&#10;&#10;Description automatically generated">
            <a:extLst>
              <a:ext uri="{FF2B5EF4-FFF2-40B4-BE49-F238E27FC236}">
                <a16:creationId xmlns:a16="http://schemas.microsoft.com/office/drawing/2014/main" id="{3C370A40-350C-48AF-B796-17F3A74BF4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44882" y="6422310"/>
            <a:ext cx="1248156" cy="394716"/>
          </a:xfrm>
          <a:prstGeom prst="rect">
            <a:avLst/>
          </a:prstGeom>
        </p:spPr>
      </p:pic>
    </p:spTree>
    <p:extLst>
      <p:ext uri="{BB962C8B-B14F-4D97-AF65-F5344CB8AC3E}">
        <p14:creationId xmlns:p14="http://schemas.microsoft.com/office/powerpoint/2010/main" val="616166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E234CF4-802C-4AA1-B540-36C3B838C4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5271697-90F1-4A23-8EF2-0179F2EAFA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455228" cy="323398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9F5512A-48E1-4C07-B75E-3CCC517B68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233984"/>
            <a:ext cx="455228" cy="36240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9D800584-727A-48CF-8223-244AD9717C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5225" y="-1"/>
            <a:ext cx="3778758" cy="685799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2ACBF0C-0043-4214-A280-F56E38823FAA}"/>
              </a:ext>
            </a:extLst>
          </p:cNvPr>
          <p:cNvSpPr>
            <a:spLocks noGrp="1"/>
          </p:cNvSpPr>
          <p:nvPr>
            <p:ph type="title"/>
          </p:nvPr>
        </p:nvSpPr>
        <p:spPr>
          <a:xfrm>
            <a:off x="874987" y="1332952"/>
            <a:ext cx="2945174" cy="3921176"/>
          </a:xfrm>
        </p:spPr>
        <p:txBody>
          <a:bodyPr anchor="ctr">
            <a:normAutofit/>
          </a:bodyPr>
          <a:lstStyle/>
          <a:p>
            <a:r>
              <a:rPr lang="en-US" sz="4700"/>
              <a:t>Do you have to control: </a:t>
            </a:r>
          </a:p>
        </p:txBody>
      </p:sp>
      <p:grpSp>
        <p:nvGrpSpPr>
          <p:cNvPr id="18" name="Group 17">
            <a:extLst>
              <a:ext uri="{FF2B5EF4-FFF2-40B4-BE49-F238E27FC236}">
                <a16:creationId xmlns:a16="http://schemas.microsoft.com/office/drawing/2014/main" id="{B0CED441-B73B-4907-9AF2-614CEAC6A18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91536" y="73152"/>
            <a:ext cx="884223" cy="232963"/>
            <a:chOff x="5422392" y="64008"/>
            <a:chExt cx="1178966" cy="232963"/>
          </a:xfrm>
        </p:grpSpPr>
        <p:sp>
          <p:nvSpPr>
            <p:cNvPr id="19" name="Rectangle 64">
              <a:extLst>
                <a:ext uri="{FF2B5EF4-FFF2-40B4-BE49-F238E27FC236}">
                  <a16:creationId xmlns:a16="http://schemas.microsoft.com/office/drawing/2014/main" id="{A03170C9-14E4-4D47-827E-51518FA9CA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22213"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66">
              <a:extLst>
                <a:ext uri="{FF2B5EF4-FFF2-40B4-BE49-F238E27FC236}">
                  <a16:creationId xmlns:a16="http://schemas.microsoft.com/office/drawing/2014/main" id="{757EFF12-1826-499E-94C2-AF4400A664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22213"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64">
              <a:extLst>
                <a:ext uri="{FF2B5EF4-FFF2-40B4-BE49-F238E27FC236}">
                  <a16:creationId xmlns:a16="http://schemas.microsoft.com/office/drawing/2014/main" id="{20CC511B-2DB0-4523-82ED-40CCC5C7D0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7258"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66">
              <a:extLst>
                <a:ext uri="{FF2B5EF4-FFF2-40B4-BE49-F238E27FC236}">
                  <a16:creationId xmlns:a16="http://schemas.microsoft.com/office/drawing/2014/main" id="{6CB93565-67D6-49DD-8D4E-4685AC81A0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7258"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64">
              <a:extLst>
                <a:ext uri="{FF2B5EF4-FFF2-40B4-BE49-F238E27FC236}">
                  <a16:creationId xmlns:a16="http://schemas.microsoft.com/office/drawing/2014/main" id="{AE9D45A7-FFB3-4E69-A4EC-FAA3489B0E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672303"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66">
              <a:extLst>
                <a:ext uri="{FF2B5EF4-FFF2-40B4-BE49-F238E27FC236}">
                  <a16:creationId xmlns:a16="http://schemas.microsoft.com/office/drawing/2014/main" id="{A29467A6-0F59-4991-89B5-35408BD725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672303"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64">
              <a:extLst>
                <a:ext uri="{FF2B5EF4-FFF2-40B4-BE49-F238E27FC236}">
                  <a16:creationId xmlns:a16="http://schemas.microsoft.com/office/drawing/2014/main" id="{AA726CA1-9A94-4AF0-B9DD-3572C692A1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547347"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66">
              <a:extLst>
                <a:ext uri="{FF2B5EF4-FFF2-40B4-BE49-F238E27FC236}">
                  <a16:creationId xmlns:a16="http://schemas.microsoft.com/office/drawing/2014/main" id="{EB03BD70-FD68-460B-A88B-005DAB5BED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547347"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64">
              <a:extLst>
                <a:ext uri="{FF2B5EF4-FFF2-40B4-BE49-F238E27FC236}">
                  <a16:creationId xmlns:a16="http://schemas.microsoft.com/office/drawing/2014/main" id="{C1040543-6AB1-4FE1-8946-59D0E7BB85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22392"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66">
              <a:extLst>
                <a:ext uri="{FF2B5EF4-FFF2-40B4-BE49-F238E27FC236}">
                  <a16:creationId xmlns:a16="http://schemas.microsoft.com/office/drawing/2014/main" id="{BEEF4851-38D3-48A2-B05D-2697716268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22392"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64">
              <a:extLst>
                <a:ext uri="{FF2B5EF4-FFF2-40B4-BE49-F238E27FC236}">
                  <a16:creationId xmlns:a16="http://schemas.microsoft.com/office/drawing/2014/main" id="{DEC37F16-C638-42B2-AA09-CA5142D855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46990"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66">
              <a:extLst>
                <a:ext uri="{FF2B5EF4-FFF2-40B4-BE49-F238E27FC236}">
                  <a16:creationId xmlns:a16="http://schemas.microsoft.com/office/drawing/2014/main" id="{0AC31779-80E9-4BF3-9703-F63FE80945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46990"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64">
              <a:extLst>
                <a:ext uri="{FF2B5EF4-FFF2-40B4-BE49-F238E27FC236}">
                  <a16:creationId xmlns:a16="http://schemas.microsoft.com/office/drawing/2014/main" id="{D71CA5FF-D764-4C4E-8854-E5875684FE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22035"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66">
              <a:extLst>
                <a:ext uri="{FF2B5EF4-FFF2-40B4-BE49-F238E27FC236}">
                  <a16:creationId xmlns:a16="http://schemas.microsoft.com/office/drawing/2014/main" id="{81A1FA9D-7285-4D42-ADF3-BC14114B27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22035"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64">
              <a:extLst>
                <a:ext uri="{FF2B5EF4-FFF2-40B4-BE49-F238E27FC236}">
                  <a16:creationId xmlns:a16="http://schemas.microsoft.com/office/drawing/2014/main" id="{A1E40F6A-5F88-46D9-A510-00D54F0B81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97080"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66">
              <a:extLst>
                <a:ext uri="{FF2B5EF4-FFF2-40B4-BE49-F238E27FC236}">
                  <a16:creationId xmlns:a16="http://schemas.microsoft.com/office/drawing/2014/main" id="{938C555D-926A-4092-966E-1BC7E455FF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97080"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64">
              <a:extLst>
                <a:ext uri="{FF2B5EF4-FFF2-40B4-BE49-F238E27FC236}">
                  <a16:creationId xmlns:a16="http://schemas.microsoft.com/office/drawing/2014/main" id="{58D049FF-3E13-4E3E-A5BE-CF5253B8E1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72124"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66">
              <a:extLst>
                <a:ext uri="{FF2B5EF4-FFF2-40B4-BE49-F238E27FC236}">
                  <a16:creationId xmlns:a16="http://schemas.microsoft.com/office/drawing/2014/main" id="{A16547CF-5B03-4E57-B466-A0FDCECADD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72124"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64">
              <a:extLst>
                <a:ext uri="{FF2B5EF4-FFF2-40B4-BE49-F238E27FC236}">
                  <a16:creationId xmlns:a16="http://schemas.microsoft.com/office/drawing/2014/main" id="{84C012C4-5959-40D5-8A7B-8542BD4B98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47169"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66">
              <a:extLst>
                <a:ext uri="{FF2B5EF4-FFF2-40B4-BE49-F238E27FC236}">
                  <a16:creationId xmlns:a16="http://schemas.microsoft.com/office/drawing/2014/main" id="{8C7DF75A-2C0D-4388-A295-397333ADBD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47169"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Slide Number Placeholder 4">
            <a:extLst>
              <a:ext uri="{FF2B5EF4-FFF2-40B4-BE49-F238E27FC236}">
                <a16:creationId xmlns:a16="http://schemas.microsoft.com/office/drawing/2014/main" id="{069C1B84-F462-4613-95B3-5C8DD342BED8}"/>
              </a:ext>
            </a:extLst>
          </p:cNvPr>
          <p:cNvSpPr>
            <a:spLocks noGrp="1"/>
          </p:cNvSpPr>
          <p:nvPr>
            <p:ph type="sldNum" sz="quarter" idx="12"/>
          </p:nvPr>
        </p:nvSpPr>
        <p:spPr>
          <a:xfrm>
            <a:off x="54864" y="3379979"/>
            <a:ext cx="342900" cy="365125"/>
          </a:xfrm>
        </p:spPr>
        <p:txBody>
          <a:bodyPr>
            <a:normAutofit fontScale="62500" lnSpcReduction="20000"/>
          </a:bodyPr>
          <a:lstStyle/>
          <a:p>
            <a:pPr algn="ctr">
              <a:lnSpc>
                <a:spcPct val="90000"/>
              </a:lnSpc>
              <a:spcAft>
                <a:spcPts val="600"/>
              </a:spcAft>
            </a:pPr>
            <a:fld id="{180556A0-B6EB-4F28-B6E9-3DC3D752A6E4}" type="slidenum">
              <a:rPr lang="en-US">
                <a:solidFill>
                  <a:srgbClr val="FFFFFF"/>
                </a:solidFill>
              </a:rPr>
              <a:pPr algn="ctr">
                <a:lnSpc>
                  <a:spcPct val="90000"/>
                </a:lnSpc>
                <a:spcAft>
                  <a:spcPts val="600"/>
                </a:spcAft>
              </a:pPr>
              <a:t>18</a:t>
            </a:fld>
            <a:endParaRPr lang="en-US">
              <a:solidFill>
                <a:srgbClr val="FFFFFF"/>
              </a:solidFill>
            </a:endParaRPr>
          </a:p>
        </p:txBody>
      </p:sp>
      <p:sp>
        <p:nvSpPr>
          <p:cNvPr id="3" name="Content Placeholder 2">
            <a:extLst>
              <a:ext uri="{FF2B5EF4-FFF2-40B4-BE49-F238E27FC236}">
                <a16:creationId xmlns:a16="http://schemas.microsoft.com/office/drawing/2014/main" id="{C7009F5A-8A15-4852-84DD-D9568517909E}"/>
              </a:ext>
            </a:extLst>
          </p:cNvPr>
          <p:cNvSpPr>
            <a:spLocks noGrp="1"/>
          </p:cNvSpPr>
          <p:nvPr>
            <p:ph idx="1"/>
          </p:nvPr>
        </p:nvSpPr>
        <p:spPr>
          <a:xfrm>
            <a:off x="4689208" y="502927"/>
            <a:ext cx="4081272" cy="5581226"/>
          </a:xfrm>
        </p:spPr>
        <p:txBody>
          <a:bodyPr anchor="ctr">
            <a:normAutofit fontScale="85000" lnSpcReduction="10000"/>
          </a:bodyPr>
          <a:lstStyle/>
          <a:p>
            <a:pPr>
              <a:lnSpc>
                <a:spcPct val="150000"/>
              </a:lnSpc>
              <a:buClr>
                <a:srgbClr val="FF0066"/>
              </a:buClr>
              <a:buFont typeface="Wingdings" panose="05000000000000000000" pitchFamily="2" charset="2"/>
              <a:buChar char="q"/>
            </a:pPr>
            <a:r>
              <a:rPr lang="en-US" sz="3200" dirty="0"/>
              <a:t> Anger</a:t>
            </a:r>
          </a:p>
          <a:p>
            <a:pPr>
              <a:lnSpc>
                <a:spcPct val="150000"/>
              </a:lnSpc>
              <a:buClr>
                <a:srgbClr val="FF0066"/>
              </a:buClr>
              <a:buFont typeface="Wingdings" panose="05000000000000000000" pitchFamily="2" charset="2"/>
              <a:buChar char="q"/>
            </a:pPr>
            <a:r>
              <a:rPr lang="en-US" sz="3200" dirty="0"/>
              <a:t> Frustration</a:t>
            </a:r>
          </a:p>
          <a:p>
            <a:pPr>
              <a:lnSpc>
                <a:spcPct val="150000"/>
              </a:lnSpc>
              <a:buClr>
                <a:srgbClr val="FF0066"/>
              </a:buClr>
              <a:buFont typeface="Wingdings" panose="05000000000000000000" pitchFamily="2" charset="2"/>
              <a:buChar char="q"/>
            </a:pPr>
            <a:r>
              <a:rPr lang="en-US" sz="3200" dirty="0"/>
              <a:t> Disappointment</a:t>
            </a:r>
          </a:p>
          <a:p>
            <a:pPr>
              <a:lnSpc>
                <a:spcPct val="150000"/>
              </a:lnSpc>
              <a:buClr>
                <a:srgbClr val="FF0066"/>
              </a:buClr>
              <a:buFont typeface="Wingdings" panose="05000000000000000000" pitchFamily="2" charset="2"/>
              <a:buChar char="q"/>
            </a:pPr>
            <a:r>
              <a:rPr lang="en-US" sz="3200" dirty="0"/>
              <a:t> Hurt</a:t>
            </a:r>
          </a:p>
          <a:p>
            <a:pPr>
              <a:lnSpc>
                <a:spcPct val="150000"/>
              </a:lnSpc>
              <a:buClr>
                <a:srgbClr val="FF0066"/>
              </a:buClr>
              <a:buFont typeface="Wingdings" panose="05000000000000000000" pitchFamily="2" charset="2"/>
              <a:buChar char="q"/>
            </a:pPr>
            <a:r>
              <a:rPr lang="en-US" sz="3200" dirty="0"/>
              <a:t> Revenge </a:t>
            </a:r>
          </a:p>
          <a:p>
            <a:pPr>
              <a:lnSpc>
                <a:spcPct val="150000"/>
              </a:lnSpc>
              <a:buClr>
                <a:srgbClr val="FF0066"/>
              </a:buClr>
              <a:buFont typeface="Wingdings" panose="05000000000000000000" pitchFamily="2" charset="2"/>
              <a:buChar char="q"/>
            </a:pPr>
            <a:r>
              <a:rPr lang="en-US" sz="3200" dirty="0"/>
              <a:t> Tone of voice</a:t>
            </a:r>
          </a:p>
          <a:p>
            <a:pPr>
              <a:lnSpc>
                <a:spcPct val="150000"/>
              </a:lnSpc>
              <a:buClr>
                <a:srgbClr val="FF0066"/>
              </a:buClr>
              <a:buFont typeface="Wingdings" panose="05000000000000000000" pitchFamily="2" charset="2"/>
              <a:buChar char="q"/>
            </a:pPr>
            <a:r>
              <a:rPr lang="en-US" sz="3200" dirty="0"/>
              <a:t> Facial muscles</a:t>
            </a:r>
          </a:p>
          <a:p>
            <a:pPr>
              <a:lnSpc>
                <a:spcPct val="150000"/>
              </a:lnSpc>
              <a:buClr>
                <a:srgbClr val="FF0066"/>
              </a:buClr>
              <a:buFont typeface="Wingdings" panose="05000000000000000000" pitchFamily="2" charset="2"/>
              <a:buChar char="q"/>
            </a:pPr>
            <a:r>
              <a:rPr lang="en-US" sz="3200" dirty="0"/>
              <a:t> Body language</a:t>
            </a:r>
          </a:p>
        </p:txBody>
      </p:sp>
      <p:pic>
        <p:nvPicPr>
          <p:cNvPr id="39" name="Picture 38" descr="A picture containing text&#10;&#10;Description automatically generated">
            <a:extLst>
              <a:ext uri="{FF2B5EF4-FFF2-40B4-BE49-F238E27FC236}">
                <a16:creationId xmlns:a16="http://schemas.microsoft.com/office/drawing/2014/main" id="{4639572F-AADD-40D9-8270-6D2A3E4784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1418" y="6463284"/>
            <a:ext cx="1248156" cy="394716"/>
          </a:xfrm>
          <a:prstGeom prst="rect">
            <a:avLst/>
          </a:prstGeom>
        </p:spPr>
      </p:pic>
    </p:spTree>
    <p:extLst>
      <p:ext uri="{BB962C8B-B14F-4D97-AF65-F5344CB8AC3E}">
        <p14:creationId xmlns:p14="http://schemas.microsoft.com/office/powerpoint/2010/main" val="10906668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2" name="Rectangle 201">
            <a:extLst>
              <a:ext uri="{FF2B5EF4-FFF2-40B4-BE49-F238E27FC236}">
                <a16:creationId xmlns:a16="http://schemas.microsoft.com/office/drawing/2014/main" id="{9BD0A92D-399A-41B4-B955-6B72A41B7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6048" y="0"/>
            <a:ext cx="9340048" cy="6850894"/>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204" name="Picture 203">
            <a:extLst>
              <a:ext uri="{FF2B5EF4-FFF2-40B4-BE49-F238E27FC236}">
                <a16:creationId xmlns:a16="http://schemas.microsoft.com/office/drawing/2014/main" id="{D6A49DF9-534D-4905-8F46-02AB63EB6F3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r="23313"/>
          <a:stretch/>
        </p:blipFill>
        <p:spPr>
          <a:xfrm flipH="1">
            <a:off x="-196051" y="0"/>
            <a:ext cx="9340050" cy="6850894"/>
          </a:xfrm>
          <a:prstGeom prst="rect">
            <a:avLst/>
          </a:prstGeom>
        </p:spPr>
      </p:pic>
      <p:sp>
        <p:nvSpPr>
          <p:cNvPr id="2" name="Title 1">
            <a:extLst>
              <a:ext uri="{FF2B5EF4-FFF2-40B4-BE49-F238E27FC236}">
                <a16:creationId xmlns:a16="http://schemas.microsoft.com/office/drawing/2014/main" id="{92F42B47-968F-4604-B303-A05625493511}"/>
              </a:ext>
            </a:extLst>
          </p:cNvPr>
          <p:cNvSpPr>
            <a:spLocks noGrp="1"/>
          </p:cNvSpPr>
          <p:nvPr>
            <p:ph type="title"/>
          </p:nvPr>
        </p:nvSpPr>
        <p:spPr>
          <a:xfrm>
            <a:off x="-6829" y="3744510"/>
            <a:ext cx="4459934" cy="2544684"/>
          </a:xfrm>
        </p:spPr>
        <p:txBody>
          <a:bodyPr vert="horz" lIns="91440" tIns="45720" rIns="91440" bIns="45720" rtlCol="0" anchor="t">
            <a:normAutofit fontScale="90000"/>
          </a:bodyPr>
          <a:lstStyle/>
          <a:p>
            <a:pPr algn="ctr" defTabSz="685800"/>
            <a:r>
              <a:rPr lang="en-US" sz="5400" kern="1200" dirty="0">
                <a:solidFill>
                  <a:srgbClr val="000000"/>
                </a:solidFill>
                <a:latin typeface="+mj-lt"/>
                <a:ea typeface="+mj-ea"/>
                <a:cs typeface="+mj-cs"/>
              </a:rPr>
              <a:t>A personal story from Lynne Laube.</a:t>
            </a:r>
          </a:p>
        </p:txBody>
      </p:sp>
      <p:sp>
        <p:nvSpPr>
          <p:cNvPr id="206" name="Freeform 56">
            <a:extLst>
              <a:ext uri="{FF2B5EF4-FFF2-40B4-BE49-F238E27FC236}">
                <a16:creationId xmlns:a16="http://schemas.microsoft.com/office/drawing/2014/main" id="{9FA51AA9-DFBD-4CB2-9C70-26DAC24A34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00213" y="-7107"/>
            <a:ext cx="4301461" cy="3189918"/>
          </a:xfrm>
          <a:custGeom>
            <a:avLst/>
            <a:gdLst>
              <a:gd name="connsiteX0" fmla="*/ 268379 w 4305922"/>
              <a:gd name="connsiteY0" fmla="*/ 0 h 3193227"/>
              <a:gd name="connsiteX1" fmla="*/ 4037544 w 4305922"/>
              <a:gd name="connsiteY1" fmla="*/ 0 h 3193227"/>
              <a:gd name="connsiteX2" fmla="*/ 4046072 w 4305922"/>
              <a:gd name="connsiteY2" fmla="*/ 14037 h 3193227"/>
              <a:gd name="connsiteX3" fmla="*/ 4305922 w 4305922"/>
              <a:gd name="connsiteY3" fmla="*/ 1040266 h 3193227"/>
              <a:gd name="connsiteX4" fmla="*/ 2152962 w 4305922"/>
              <a:gd name="connsiteY4" fmla="*/ 3193227 h 3193227"/>
              <a:gd name="connsiteX5" fmla="*/ 0 w 4305922"/>
              <a:gd name="connsiteY5" fmla="*/ 1040266 h 3193227"/>
              <a:gd name="connsiteX6" fmla="*/ 259851 w 4305922"/>
              <a:gd name="connsiteY6" fmla="*/ 14037 h 3193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05922" h="3193227">
                <a:moveTo>
                  <a:pt x="268379" y="0"/>
                </a:moveTo>
                <a:lnTo>
                  <a:pt x="4037544" y="0"/>
                </a:lnTo>
                <a:lnTo>
                  <a:pt x="4046072" y="14037"/>
                </a:lnTo>
                <a:cubicBezTo>
                  <a:pt x="4211790" y="319097"/>
                  <a:pt x="4305922" y="668689"/>
                  <a:pt x="4305922" y="1040266"/>
                </a:cubicBezTo>
                <a:cubicBezTo>
                  <a:pt x="4305922" y="2229314"/>
                  <a:pt x="3342009" y="3193227"/>
                  <a:pt x="2152962" y="3193227"/>
                </a:cubicBezTo>
                <a:cubicBezTo>
                  <a:pt x="963913" y="3193227"/>
                  <a:pt x="0" y="2229314"/>
                  <a:pt x="0" y="1040266"/>
                </a:cubicBezTo>
                <a:cubicBezTo>
                  <a:pt x="0" y="668689"/>
                  <a:pt x="94133" y="319097"/>
                  <a:pt x="259851" y="14037"/>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10242" name="Picture 2" descr="What&amp;#39;s Your Story? – SafeStart">
            <a:extLst>
              <a:ext uri="{FF2B5EF4-FFF2-40B4-BE49-F238E27FC236}">
                <a16:creationId xmlns:a16="http://schemas.microsoft.com/office/drawing/2014/main" id="{0A600C49-F536-4B61-A5FB-EC0ECD9BC042}"/>
              </a:ext>
            </a:extLst>
          </p:cNvPr>
          <p:cNvPicPr>
            <a:picLocks noChangeAspect="1" noChangeArrowheads="1"/>
          </p:cNvPicPr>
          <p:nvPr/>
        </p:nvPicPr>
        <p:blipFill rotWithShape="1">
          <a:blip r:embed="rId4">
            <a:alphaModFix/>
            <a:extLst>
              <a:ext uri="{28A0092B-C50C-407E-A947-70E740481C1C}">
                <a14:useLocalDpi xmlns:a14="http://schemas.microsoft.com/office/drawing/2010/main" val="0"/>
              </a:ext>
            </a:extLst>
          </a:blip>
          <a:srcRect l="1813" r="15841" b="-3"/>
          <a:stretch/>
        </p:blipFill>
        <p:spPr bwMode="auto">
          <a:xfrm>
            <a:off x="329848" y="-15077"/>
            <a:ext cx="4059658" cy="3069017"/>
          </a:xfrm>
          <a:custGeom>
            <a:avLst/>
            <a:gdLst/>
            <a:ahLst/>
            <a:cxnLst/>
            <a:rect l="l" t="t" r="r" b="b"/>
            <a:pathLst>
              <a:path w="4063868" h="3072200">
                <a:moveTo>
                  <a:pt x="288818" y="0"/>
                </a:moveTo>
                <a:lnTo>
                  <a:pt x="3775050" y="0"/>
                </a:lnTo>
                <a:lnTo>
                  <a:pt x="3818625" y="71726"/>
                </a:lnTo>
                <a:cubicBezTo>
                  <a:pt x="3975028" y="359637"/>
                  <a:pt x="4063868" y="689577"/>
                  <a:pt x="4063868" y="1040266"/>
                </a:cubicBezTo>
                <a:cubicBezTo>
                  <a:pt x="4063868" y="2162473"/>
                  <a:pt x="3154140" y="3072200"/>
                  <a:pt x="2031934" y="3072200"/>
                </a:cubicBezTo>
                <a:cubicBezTo>
                  <a:pt x="909728" y="3072200"/>
                  <a:pt x="0" y="2162473"/>
                  <a:pt x="0" y="1040266"/>
                </a:cubicBezTo>
                <a:cubicBezTo>
                  <a:pt x="0" y="689577"/>
                  <a:pt x="88841" y="359637"/>
                  <a:pt x="245244" y="71726"/>
                </a:cubicBezTo>
                <a:close/>
              </a:path>
            </a:pathLst>
          </a:custGeom>
          <a:noFill/>
          <a:effectLst>
            <a:softEdge rad="0"/>
          </a:effectLst>
          <a:extLst>
            <a:ext uri="{909E8E84-426E-40DD-AFC4-6F175D3DCCD1}">
              <a14:hiddenFill xmlns:a14="http://schemas.microsoft.com/office/drawing/2010/main">
                <a:solidFill>
                  <a:srgbClr val="FFFFFF"/>
                </a:solidFill>
              </a14:hiddenFill>
            </a:ext>
          </a:extLst>
        </p:spPr>
      </p:pic>
      <p:sp>
        <p:nvSpPr>
          <p:cNvPr id="208" name="Freeform 58">
            <a:extLst>
              <a:ext uri="{FF2B5EF4-FFF2-40B4-BE49-F238E27FC236}">
                <a16:creationId xmlns:a16="http://schemas.microsoft.com/office/drawing/2014/main" id="{D5905D0D-FE5E-454B-A340-4DE821C09E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2327" y="1420882"/>
            <a:ext cx="4501673" cy="5437119"/>
          </a:xfrm>
          <a:custGeom>
            <a:avLst/>
            <a:gdLst>
              <a:gd name="connsiteX0" fmla="*/ 3034499 w 4506342"/>
              <a:gd name="connsiteY0" fmla="*/ 0 h 5442758"/>
              <a:gd name="connsiteX1" fmla="*/ 4480922 w 4506342"/>
              <a:gd name="connsiteY1" fmla="*/ 366248 h 5442758"/>
              <a:gd name="connsiteX2" fmla="*/ 4506342 w 4506342"/>
              <a:gd name="connsiteY2" fmla="*/ 381691 h 5442758"/>
              <a:gd name="connsiteX3" fmla="*/ 4506342 w 4506342"/>
              <a:gd name="connsiteY3" fmla="*/ 5442758 h 5442758"/>
              <a:gd name="connsiteX4" fmla="*/ 1193461 w 4506342"/>
              <a:gd name="connsiteY4" fmla="*/ 5442758 h 5442758"/>
              <a:gd name="connsiteX5" fmla="*/ 1104276 w 4506342"/>
              <a:gd name="connsiteY5" fmla="*/ 5376066 h 5442758"/>
              <a:gd name="connsiteX6" fmla="*/ 0 w 4506342"/>
              <a:gd name="connsiteY6" fmla="*/ 3034499 h 5442758"/>
              <a:gd name="connsiteX7" fmla="*/ 3034499 w 4506342"/>
              <a:gd name="connsiteY7" fmla="*/ 0 h 5442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06342" h="5442758">
                <a:moveTo>
                  <a:pt x="3034499" y="0"/>
                </a:moveTo>
                <a:cubicBezTo>
                  <a:pt x="3558220" y="0"/>
                  <a:pt x="4050953" y="132675"/>
                  <a:pt x="4480922" y="366248"/>
                </a:cubicBezTo>
                <a:lnTo>
                  <a:pt x="4506342" y="381691"/>
                </a:lnTo>
                <a:lnTo>
                  <a:pt x="4506342" y="5442758"/>
                </a:lnTo>
                <a:lnTo>
                  <a:pt x="1193461" y="5442758"/>
                </a:lnTo>
                <a:lnTo>
                  <a:pt x="1104276" y="5376066"/>
                </a:lnTo>
                <a:cubicBezTo>
                  <a:pt x="429867" y="4819495"/>
                  <a:pt x="0" y="3977198"/>
                  <a:pt x="0" y="3034499"/>
                </a:cubicBezTo>
                <a:cubicBezTo>
                  <a:pt x="0" y="1358591"/>
                  <a:pt x="1358591" y="0"/>
                  <a:pt x="3034499"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1026" name="Picture 3" descr="Lynne Laube">
            <a:extLst>
              <a:ext uri="{FF2B5EF4-FFF2-40B4-BE49-F238E27FC236}">
                <a16:creationId xmlns:a16="http://schemas.microsoft.com/office/drawing/2014/main" id="{E9C4B2DC-06B3-4587-A442-9A9D840A2605}"/>
              </a:ext>
            </a:extLst>
          </p:cNvPr>
          <p:cNvPicPr>
            <a:picLocks noChangeAspect="1" noChangeArrowheads="1"/>
          </p:cNvPicPr>
          <p:nvPr/>
        </p:nvPicPr>
        <p:blipFill rotWithShape="1">
          <a:blip r:embed="rId5">
            <a:alphaModFix/>
            <a:extLst>
              <a:ext uri="{28A0092B-C50C-407E-A947-70E740481C1C}">
                <a14:useLocalDpi xmlns:a14="http://schemas.microsoft.com/office/drawing/2010/main" val="0"/>
              </a:ext>
            </a:extLst>
          </a:blip>
          <a:srcRect l="12230" r="5477" b="-3"/>
          <a:stretch/>
        </p:blipFill>
        <p:spPr bwMode="auto">
          <a:xfrm>
            <a:off x="4797277" y="1575831"/>
            <a:ext cx="4346723" cy="5282169"/>
          </a:xfrm>
          <a:custGeom>
            <a:avLst/>
            <a:gdLst/>
            <a:ahLst/>
            <a:cxnLst/>
            <a:rect l="l" t="t" r="r" b="b"/>
            <a:pathLst>
              <a:path w="4351232" h="5287648">
                <a:moveTo>
                  <a:pt x="2879389" y="0"/>
                </a:moveTo>
                <a:cubicBezTo>
                  <a:pt x="3376340" y="0"/>
                  <a:pt x="3843887" y="125893"/>
                  <a:pt x="4251877" y="347527"/>
                </a:cubicBezTo>
                <a:lnTo>
                  <a:pt x="4351232" y="407886"/>
                </a:lnTo>
                <a:lnTo>
                  <a:pt x="4351232" y="5287648"/>
                </a:lnTo>
                <a:lnTo>
                  <a:pt x="1303444" y="5287648"/>
                </a:lnTo>
                <a:lnTo>
                  <a:pt x="1269495" y="5267024"/>
                </a:lnTo>
                <a:cubicBezTo>
                  <a:pt x="503573" y="4749577"/>
                  <a:pt x="0" y="3873291"/>
                  <a:pt x="0" y="2879389"/>
                </a:cubicBezTo>
                <a:cubicBezTo>
                  <a:pt x="0" y="1289146"/>
                  <a:pt x="1289146" y="0"/>
                  <a:pt x="2879389" y="0"/>
                </a:cubicBezTo>
                <a:close/>
              </a:path>
            </a:pathLst>
          </a:custGeom>
          <a:effectLst>
            <a:softEdge rad="0"/>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36D6D188-21D8-47AF-8CC5-021729516A31}"/>
              </a:ext>
            </a:extLst>
          </p:cNvPr>
          <p:cNvSpPr>
            <a:spLocks noGrp="1"/>
          </p:cNvSpPr>
          <p:nvPr>
            <p:ph type="sldNum" sz="quarter" idx="12"/>
          </p:nvPr>
        </p:nvSpPr>
        <p:spPr>
          <a:xfrm>
            <a:off x="8523308" y="6584207"/>
            <a:ext cx="428046" cy="235550"/>
          </a:xfrm>
        </p:spPr>
        <p:txBody>
          <a:bodyPr vert="horz" lIns="91440" tIns="45720" rIns="91440" bIns="45720" rtlCol="0" anchor="ctr">
            <a:normAutofit/>
          </a:bodyPr>
          <a:lstStyle/>
          <a:p>
            <a:pPr algn="r" defTabSz="914400">
              <a:spcAft>
                <a:spcPts val="600"/>
              </a:spcAft>
            </a:pPr>
            <a:fld id="{180556A0-B6EB-4F28-B6E9-3DC3D752A6E4}" type="slidenum">
              <a:rPr lang="en-US" sz="825">
                <a:solidFill>
                  <a:srgbClr val="FFFFFF"/>
                </a:solidFill>
              </a:rPr>
              <a:pPr algn="r" defTabSz="914400">
                <a:spcAft>
                  <a:spcPts val="600"/>
                </a:spcAft>
              </a:pPr>
              <a:t>19</a:t>
            </a:fld>
            <a:endParaRPr lang="en-US" sz="825">
              <a:solidFill>
                <a:srgbClr val="FFFFFF"/>
              </a:solidFill>
            </a:endParaRPr>
          </a:p>
        </p:txBody>
      </p:sp>
      <p:pic>
        <p:nvPicPr>
          <p:cNvPr id="17" name="Picture 16" descr="A picture containing text&#10;&#10;Description automatically generated">
            <a:extLst>
              <a:ext uri="{FF2B5EF4-FFF2-40B4-BE49-F238E27FC236}">
                <a16:creationId xmlns:a16="http://schemas.microsoft.com/office/drawing/2014/main" id="{3CDDD04F-DD72-4B64-9832-7C6B2069A25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13896" y="118367"/>
            <a:ext cx="1248156" cy="394716"/>
          </a:xfrm>
          <a:prstGeom prst="rect">
            <a:avLst/>
          </a:prstGeom>
        </p:spPr>
      </p:pic>
    </p:spTree>
    <p:extLst>
      <p:ext uri="{BB962C8B-B14F-4D97-AF65-F5344CB8AC3E}">
        <p14:creationId xmlns:p14="http://schemas.microsoft.com/office/powerpoint/2010/main" val="7942102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4B48957-A764-4D3B-90FA-B627BEC690DC}"/>
              </a:ext>
            </a:extLst>
          </p:cNvPr>
          <p:cNvSpPr txBox="1"/>
          <p:nvPr/>
        </p:nvSpPr>
        <p:spPr>
          <a:xfrm>
            <a:off x="0" y="6211669"/>
            <a:ext cx="5865348" cy="646331"/>
          </a:xfrm>
          <a:prstGeom prst="rect">
            <a:avLst/>
          </a:prstGeom>
          <a:noFill/>
        </p:spPr>
        <p:txBody>
          <a:bodyPr wrap="square" rtlCol="0">
            <a:spAutoFit/>
          </a:bodyPr>
          <a:lstStyle/>
          <a:p>
            <a:r>
              <a:rPr lang="en-US" b="1" dirty="0">
                <a:effectLst>
                  <a:outerShdw blurRad="38100" dist="38100" dir="2700000" algn="tl">
                    <a:srgbClr val="000000">
                      <a:alpha val="43137"/>
                    </a:srgbClr>
                  </a:outerShdw>
                </a:effectLst>
                <a:latin typeface="+mj-lt"/>
                <a:cs typeface="Times New Roman" panose="02020603050405020304" pitchFamily="18" charset="0"/>
              </a:rPr>
              <a:t>Presented by: </a:t>
            </a:r>
            <a:r>
              <a:rPr lang="en-US" b="1" dirty="0">
                <a:latin typeface="+mj-lt"/>
                <a:cs typeface="Times New Roman" panose="02020603050405020304" pitchFamily="18" charset="0"/>
              </a:rPr>
              <a:t>Karla Brandau, CSP, RCC, CEO</a:t>
            </a:r>
          </a:p>
          <a:p>
            <a:r>
              <a:rPr lang="en-US" i="1" dirty="0">
                <a:latin typeface="+mj-lt"/>
                <a:cs typeface="Times New Roman" panose="02020603050405020304" pitchFamily="18" charset="0"/>
              </a:rPr>
              <a:t>Brandau Power Institute</a:t>
            </a:r>
          </a:p>
        </p:txBody>
      </p:sp>
      <p:sp>
        <p:nvSpPr>
          <p:cNvPr id="5" name="Text Box 7">
            <a:extLst>
              <a:ext uri="{FF2B5EF4-FFF2-40B4-BE49-F238E27FC236}">
                <a16:creationId xmlns:a16="http://schemas.microsoft.com/office/drawing/2014/main" id="{FBA32E87-103E-4F9A-B382-42F7C42DF0DD}"/>
              </a:ext>
            </a:extLst>
          </p:cNvPr>
          <p:cNvSpPr txBox="1">
            <a:spLocks noChangeArrowheads="1"/>
          </p:cNvSpPr>
          <p:nvPr/>
        </p:nvSpPr>
        <p:spPr bwMode="auto">
          <a:xfrm>
            <a:off x="-141733" y="2105091"/>
            <a:ext cx="9560053" cy="2031325"/>
          </a:xfrm>
          <a:prstGeom prst="rect">
            <a:avLst/>
          </a:prstGeom>
          <a:noFill/>
          <a:ln w="9525">
            <a:noFill/>
            <a:miter lim="800000"/>
            <a:headEnd/>
            <a:tailEnd/>
          </a:ln>
          <a:effectLst/>
        </p:spPr>
        <p:txBody>
          <a:bodyPr wrap="square">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US" sz="5400" b="1" dirty="0">
                <a:effectLst>
                  <a:outerShdw blurRad="50800" dist="38100" dir="8100000" algn="tr" rotWithShape="0">
                    <a:prstClr val="black">
                      <a:alpha val="40000"/>
                    </a:prstClr>
                  </a:outerShdw>
                </a:effectLst>
                <a:latin typeface="Century Gothic" pitchFamily="34" charset="0"/>
              </a:rPr>
              <a:t>Handling Difficult Conversations: </a:t>
            </a:r>
          </a:p>
          <a:p>
            <a:pPr algn="ctr">
              <a:defRPr/>
            </a:pPr>
            <a:r>
              <a:rPr lang="en-US" sz="3200" dirty="0">
                <a:latin typeface="Century Gothic" pitchFamily="34" charset="0"/>
              </a:rPr>
              <a:t>Proven Strategies for Women Leaders</a:t>
            </a:r>
          </a:p>
        </p:txBody>
      </p:sp>
      <p:sp>
        <p:nvSpPr>
          <p:cNvPr id="6" name="Rectangle 3">
            <a:extLst>
              <a:ext uri="{FF2B5EF4-FFF2-40B4-BE49-F238E27FC236}">
                <a16:creationId xmlns:a16="http://schemas.microsoft.com/office/drawing/2014/main" id="{DEF97315-E1A5-42A9-AAF6-7D387D0D7501}"/>
              </a:ext>
            </a:extLst>
          </p:cNvPr>
          <p:cNvSpPr txBox="1">
            <a:spLocks noChangeArrowheads="1"/>
          </p:cNvSpPr>
          <p:nvPr/>
        </p:nvSpPr>
        <p:spPr>
          <a:xfrm>
            <a:off x="723900" y="3865902"/>
            <a:ext cx="7696200" cy="47011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80000"/>
              </a:lnSpc>
              <a:spcBef>
                <a:spcPts val="580"/>
              </a:spcBef>
              <a:defRPr/>
            </a:pPr>
            <a:endParaRPr lang="en-US" sz="2000" b="1" dirty="0">
              <a:solidFill>
                <a:schemeClr val="tx1">
                  <a:lumMod val="85000"/>
                  <a:lumOff val="15000"/>
                </a:schemeClr>
              </a:solidFill>
              <a:effectLst>
                <a:outerShdw blurRad="38100" dist="38100" dir="2700000" algn="tl">
                  <a:srgbClr val="000000">
                    <a:alpha val="43137"/>
                  </a:srgbClr>
                </a:outerShdw>
              </a:effectLst>
              <a:latin typeface="Century Gothic" panose="020B0502020202020204" pitchFamily="34" charset="0"/>
            </a:endParaRPr>
          </a:p>
        </p:txBody>
      </p:sp>
      <p:sp>
        <p:nvSpPr>
          <p:cNvPr id="2" name="Rectangle 1">
            <a:extLst>
              <a:ext uri="{FF2B5EF4-FFF2-40B4-BE49-F238E27FC236}">
                <a16:creationId xmlns:a16="http://schemas.microsoft.com/office/drawing/2014/main" id="{A8A9AF4A-65B8-42C3-9213-CD50653FC66E}"/>
              </a:ext>
            </a:extLst>
          </p:cNvPr>
          <p:cNvSpPr/>
          <p:nvPr/>
        </p:nvSpPr>
        <p:spPr>
          <a:xfrm>
            <a:off x="3931745" y="103620"/>
            <a:ext cx="5044804" cy="14578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picture containing text&#10;&#10;Description automatically generated">
            <a:extLst>
              <a:ext uri="{FF2B5EF4-FFF2-40B4-BE49-F238E27FC236}">
                <a16:creationId xmlns:a16="http://schemas.microsoft.com/office/drawing/2014/main" id="{CF992E65-BAEE-4FF8-BB3B-1D2B3A747E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62007" y="0"/>
            <a:ext cx="3336274" cy="1055061"/>
          </a:xfrm>
          <a:prstGeom prst="rect">
            <a:avLst/>
          </a:prstGeom>
        </p:spPr>
      </p:pic>
      <p:sp>
        <p:nvSpPr>
          <p:cNvPr id="12" name="Rectangle 11">
            <a:extLst>
              <a:ext uri="{FF2B5EF4-FFF2-40B4-BE49-F238E27FC236}">
                <a16:creationId xmlns:a16="http://schemas.microsoft.com/office/drawing/2014/main" id="{CA616FDC-3A4E-4ADC-AD72-1ACD2AC78F64}"/>
              </a:ext>
            </a:extLst>
          </p:cNvPr>
          <p:cNvSpPr/>
          <p:nvPr/>
        </p:nvSpPr>
        <p:spPr>
          <a:xfrm>
            <a:off x="0" y="0"/>
            <a:ext cx="45719" cy="270819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257A66D-A27C-4663-8141-0B3A02577777}"/>
              </a:ext>
            </a:extLst>
          </p:cNvPr>
          <p:cNvSpPr/>
          <p:nvPr/>
        </p:nvSpPr>
        <p:spPr>
          <a:xfrm>
            <a:off x="9098281" y="3672840"/>
            <a:ext cx="45719" cy="31851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335345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8DB9CD9-59B1-4D73-BC4C-98796A48EF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874A6A9-41FF-4E33-AFA8-F9F81436A5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 y="0"/>
            <a:ext cx="9143772" cy="6858000"/>
          </a:xfrm>
          <a:prstGeom prst="rect">
            <a:avLst/>
          </a:pr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721D730E-1F97-4071-B143-B05E6D2599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77551" y="3985"/>
            <a:ext cx="7329573" cy="6858000"/>
            <a:chOff x="1303402" y="3985"/>
            <a:chExt cx="9772765" cy="6858000"/>
          </a:xfrm>
        </p:grpSpPr>
        <p:sp>
          <p:nvSpPr>
            <p:cNvPr id="15" name="Freeform: Shape 14">
              <a:extLst>
                <a:ext uri="{FF2B5EF4-FFF2-40B4-BE49-F238E27FC236}">
                  <a16:creationId xmlns:a16="http://schemas.microsoft.com/office/drawing/2014/main" id="{B3849C6A-9EE5-4604-8EAE-DD4796B79D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0551" y="3985"/>
              <a:ext cx="9313016" cy="6858000"/>
            </a:xfrm>
            <a:custGeom>
              <a:avLst/>
              <a:gdLst>
                <a:gd name="connsiteX0" fmla="*/ 6993556 w 9313016"/>
                <a:gd name="connsiteY0" fmla="*/ 0 h 6858000"/>
                <a:gd name="connsiteX1" fmla="*/ 7358516 w 9313016"/>
                <a:gd name="connsiteY1" fmla="*/ 0 h 6858000"/>
                <a:gd name="connsiteX2" fmla="*/ 7475006 w 9313016"/>
                <a:gd name="connsiteY2" fmla="*/ 82722 h 6858000"/>
                <a:gd name="connsiteX3" fmla="*/ 7816357 w 9313016"/>
                <a:gd name="connsiteY3" fmla="*/ 358482 h 6858000"/>
                <a:gd name="connsiteX4" fmla="*/ 8421752 w 9313016"/>
                <a:gd name="connsiteY4" fmla="*/ 995405 h 6858000"/>
                <a:gd name="connsiteX5" fmla="*/ 8897059 w 9313016"/>
                <a:gd name="connsiteY5" fmla="*/ 1737211 h 6858000"/>
                <a:gd name="connsiteX6" fmla="*/ 9206633 w 9313016"/>
                <a:gd name="connsiteY6" fmla="*/ 2564460 h 6858000"/>
                <a:gd name="connsiteX7" fmla="*/ 9286787 w 9313016"/>
                <a:gd name="connsiteY7" fmla="*/ 3000164 h 6858000"/>
                <a:gd name="connsiteX8" fmla="*/ 9312914 w 9313016"/>
                <a:gd name="connsiteY8" fmla="*/ 3442493 h 6858000"/>
                <a:gd name="connsiteX9" fmla="*/ 9190562 w 9313016"/>
                <a:gd name="connsiteY9" fmla="*/ 4316686 h 6858000"/>
                <a:gd name="connsiteX10" fmla="*/ 9043416 w 9313016"/>
                <a:gd name="connsiteY10" fmla="*/ 4734917 h 6858000"/>
                <a:gd name="connsiteX11" fmla="*/ 8809657 w 9313016"/>
                <a:gd name="connsiteY11" fmla="*/ 5128718 h 6858000"/>
                <a:gd name="connsiteX12" fmla="*/ 8645997 w 9313016"/>
                <a:gd name="connsiteY12" fmla="*/ 5297441 h 6858000"/>
                <a:gd name="connsiteX13" fmla="*/ 8457787 w 9313016"/>
                <a:gd name="connsiteY13" fmla="*/ 5433763 h 6858000"/>
                <a:gd name="connsiteX14" fmla="*/ 8260803 w 9313016"/>
                <a:gd name="connsiteY14" fmla="*/ 5541237 h 6858000"/>
                <a:gd name="connsiteX15" fmla="*/ 8066136 w 9313016"/>
                <a:gd name="connsiteY15" fmla="*/ 5635704 h 6858000"/>
                <a:gd name="connsiteX16" fmla="*/ 7698638 w 9313016"/>
                <a:gd name="connsiteY16" fmla="*/ 5837163 h 6858000"/>
                <a:gd name="connsiteX17" fmla="*/ 7370135 w 9313016"/>
                <a:gd name="connsiteY17" fmla="*/ 6090081 h 6858000"/>
                <a:gd name="connsiteX18" fmla="*/ 7218897 w 9313016"/>
                <a:gd name="connsiteY18" fmla="*/ 6235860 h 6858000"/>
                <a:gd name="connsiteX19" fmla="*/ 7070665 w 9313016"/>
                <a:gd name="connsiteY19" fmla="*/ 6387205 h 6858000"/>
                <a:gd name="connsiteX20" fmla="*/ 6779035 w 9313016"/>
                <a:gd name="connsiteY20" fmla="*/ 6697100 h 6858000"/>
                <a:gd name="connsiteX21" fmla="*/ 6631837 w 9313016"/>
                <a:gd name="connsiteY21" fmla="*/ 6852239 h 6858000"/>
                <a:gd name="connsiteX22" fmla="*/ 6626221 w 9313016"/>
                <a:gd name="connsiteY22" fmla="*/ 6858000 h 6858000"/>
                <a:gd name="connsiteX23" fmla="*/ 6424725 w 9313016"/>
                <a:gd name="connsiteY23" fmla="*/ 6858000 h 6858000"/>
                <a:gd name="connsiteX24" fmla="*/ 6527382 w 9313016"/>
                <a:gd name="connsiteY24" fmla="*/ 6756333 h 6858000"/>
                <a:gd name="connsiteX25" fmla="*/ 6674233 w 9313016"/>
                <a:gd name="connsiteY25" fmla="*/ 6603450 h 6858000"/>
                <a:gd name="connsiteX26" fmla="*/ 6965813 w 9313016"/>
                <a:gd name="connsiteY26" fmla="*/ 6292932 h 6858000"/>
                <a:gd name="connsiteX27" fmla="*/ 7112961 w 9313016"/>
                <a:gd name="connsiteY27" fmla="*/ 6137505 h 6858000"/>
                <a:gd name="connsiteX28" fmla="*/ 7264790 w 9313016"/>
                <a:gd name="connsiteY28" fmla="*/ 5983710 h 6858000"/>
                <a:gd name="connsiteX29" fmla="*/ 7974595 w 9313016"/>
                <a:gd name="connsiteY29" fmla="*/ 5470773 h 6858000"/>
                <a:gd name="connsiteX30" fmla="*/ 8331591 w 9313016"/>
                <a:gd name="connsiteY30" fmla="*/ 5254048 h 6858000"/>
                <a:gd name="connsiteX31" fmla="*/ 8599807 w 9313016"/>
                <a:gd name="connsiteY31" fmla="*/ 4980010 h 6858000"/>
                <a:gd name="connsiteX32" fmla="*/ 8766474 w 9313016"/>
                <a:gd name="connsiteY32" fmla="*/ 4631524 h 6858000"/>
                <a:gd name="connsiteX33" fmla="*/ 8865755 w 9313016"/>
                <a:gd name="connsiteY33" fmla="*/ 4244445 h 6858000"/>
                <a:gd name="connsiteX34" fmla="*/ 8882911 w 9313016"/>
                <a:gd name="connsiteY34" fmla="*/ 4145659 h 6858000"/>
                <a:gd name="connsiteX35" fmla="*/ 8897403 w 9313016"/>
                <a:gd name="connsiteY35" fmla="*/ 4046633 h 6858000"/>
                <a:gd name="connsiteX36" fmla="*/ 8908298 w 9313016"/>
                <a:gd name="connsiteY36" fmla="*/ 3947271 h 6858000"/>
                <a:gd name="connsiteX37" fmla="*/ 8916184 w 9313016"/>
                <a:gd name="connsiteY37" fmla="*/ 3847765 h 6858000"/>
                <a:gd name="connsiteX38" fmla="*/ 8920670 w 9313016"/>
                <a:gd name="connsiteY38" fmla="*/ 3449597 h 6858000"/>
                <a:gd name="connsiteX39" fmla="*/ 8914607 w 9313016"/>
                <a:gd name="connsiteY39" fmla="*/ 3350283 h 6858000"/>
                <a:gd name="connsiteX40" fmla="*/ 8905340 w 9313016"/>
                <a:gd name="connsiteY40" fmla="*/ 3251209 h 6858000"/>
                <a:gd name="connsiteX41" fmla="*/ 8893854 w 9313016"/>
                <a:gd name="connsiteY41" fmla="*/ 3152376 h 6858000"/>
                <a:gd name="connsiteX42" fmla="*/ 8879706 w 9313016"/>
                <a:gd name="connsiteY42" fmla="*/ 3053878 h 6858000"/>
                <a:gd name="connsiteX43" fmla="*/ 8797531 w 9313016"/>
                <a:gd name="connsiteY43" fmla="*/ 2663966 h 6858000"/>
                <a:gd name="connsiteX44" fmla="*/ 8520442 w 9313016"/>
                <a:gd name="connsiteY44" fmla="*/ 1911983 h 6858000"/>
                <a:gd name="connsiteX45" fmla="*/ 8332626 w 9313016"/>
                <a:gd name="connsiteY45" fmla="*/ 1553608 h 6858000"/>
                <a:gd name="connsiteX46" fmla="*/ 8116317 w 9313016"/>
                <a:gd name="connsiteY46" fmla="*/ 1208529 h 6858000"/>
                <a:gd name="connsiteX47" fmla="*/ 7873293 w 9313016"/>
                <a:gd name="connsiteY47" fmla="*/ 878284 h 6858000"/>
                <a:gd name="connsiteX48" fmla="*/ 7604337 w 9313016"/>
                <a:gd name="connsiteY48" fmla="*/ 565125 h 6858000"/>
                <a:gd name="connsiteX49" fmla="*/ 7311128 w 9313016"/>
                <a:gd name="connsiteY49" fmla="*/ 270591 h 6858000"/>
                <a:gd name="connsiteX50" fmla="*/ 1752019 w 9313016"/>
                <a:gd name="connsiteY50" fmla="*/ 0 h 6858000"/>
                <a:gd name="connsiteX51" fmla="*/ 2155804 w 9313016"/>
                <a:gd name="connsiteY51" fmla="*/ 0 h 6858000"/>
                <a:gd name="connsiteX52" fmla="*/ 2103975 w 9313016"/>
                <a:gd name="connsiteY52" fmla="*/ 40789 h 6858000"/>
                <a:gd name="connsiteX53" fmla="*/ 1656310 w 9313016"/>
                <a:gd name="connsiteY53" fmla="*/ 470035 h 6858000"/>
                <a:gd name="connsiteX54" fmla="*/ 806013 w 9313016"/>
                <a:gd name="connsiteY54" fmla="*/ 1841133 h 6858000"/>
                <a:gd name="connsiteX55" fmla="*/ 580685 w 9313016"/>
                <a:gd name="connsiteY55" fmla="*/ 2606364 h 6858000"/>
                <a:gd name="connsiteX56" fmla="*/ 503489 w 9313016"/>
                <a:gd name="connsiteY56" fmla="*/ 3397276 h 6858000"/>
                <a:gd name="connsiteX57" fmla="*/ 570135 w 9313016"/>
                <a:gd name="connsiteY57" fmla="*/ 4188235 h 6858000"/>
                <a:gd name="connsiteX58" fmla="*/ 783387 w 9313016"/>
                <a:gd name="connsiteY58" fmla="*/ 4953850 h 6858000"/>
                <a:gd name="connsiteX59" fmla="*/ 1628014 w 9313016"/>
                <a:gd name="connsiteY59" fmla="*/ 6308245 h 6858000"/>
                <a:gd name="connsiteX60" fmla="*/ 2235998 w 9313016"/>
                <a:gd name="connsiteY60" fmla="*/ 6844829 h 6858000"/>
                <a:gd name="connsiteX61" fmla="*/ 2255028 w 9313016"/>
                <a:gd name="connsiteY61" fmla="*/ 6858000 h 6858000"/>
                <a:gd name="connsiteX62" fmla="*/ 1578787 w 9313016"/>
                <a:gd name="connsiteY62" fmla="*/ 6858000 h 6858000"/>
                <a:gd name="connsiteX63" fmla="*/ 1465153 w 9313016"/>
                <a:gd name="connsiteY63" fmla="*/ 6759050 h 6858000"/>
                <a:gd name="connsiteX64" fmla="*/ 1303650 w 9313016"/>
                <a:gd name="connsiteY64" fmla="*/ 6604267 h 6858000"/>
                <a:gd name="connsiteX65" fmla="*/ 323708 w 9313016"/>
                <a:gd name="connsiteY65" fmla="*/ 5126365 h 6858000"/>
                <a:gd name="connsiteX66" fmla="*/ 872 w 9313016"/>
                <a:gd name="connsiteY66" fmla="*/ 3391228 h 6858000"/>
                <a:gd name="connsiteX67" fmla="*/ 105428 w 9313016"/>
                <a:gd name="connsiteY67" fmla="*/ 2511899 h 6858000"/>
                <a:gd name="connsiteX68" fmla="*/ 384933 w 9313016"/>
                <a:gd name="connsiteY68" fmla="*/ 1670971 h 6858000"/>
                <a:gd name="connsiteX69" fmla="*/ 1433593 w 9313016"/>
                <a:gd name="connsiteY69" fmla="*/ 256095 h 6858000"/>
                <a:gd name="connsiteX70" fmla="*/ 1602664 w 9313016"/>
                <a:gd name="connsiteY70" fmla="*/ 1137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9313016" h="6858000">
                  <a:moveTo>
                    <a:pt x="6993556" y="0"/>
                  </a:moveTo>
                  <a:lnTo>
                    <a:pt x="7358516" y="0"/>
                  </a:lnTo>
                  <a:lnTo>
                    <a:pt x="7475006" y="82722"/>
                  </a:lnTo>
                  <a:cubicBezTo>
                    <a:pt x="7592423" y="169778"/>
                    <a:pt x="7706366" y="261748"/>
                    <a:pt x="7816357" y="358482"/>
                  </a:cubicBezTo>
                  <a:cubicBezTo>
                    <a:pt x="8036559" y="551589"/>
                    <a:pt x="8239655" y="764905"/>
                    <a:pt x="8421752" y="995405"/>
                  </a:cubicBezTo>
                  <a:cubicBezTo>
                    <a:pt x="8604736" y="1225282"/>
                    <a:pt x="8763567" y="1474646"/>
                    <a:pt x="8897059" y="1737211"/>
                  </a:cubicBezTo>
                  <a:cubicBezTo>
                    <a:pt x="9029909" y="2000162"/>
                    <a:pt x="9134317" y="2277990"/>
                    <a:pt x="9206633" y="2564460"/>
                  </a:cubicBezTo>
                  <a:cubicBezTo>
                    <a:pt x="9242322" y="2707791"/>
                    <a:pt x="9269041" y="2853474"/>
                    <a:pt x="9286787" y="3000164"/>
                  </a:cubicBezTo>
                  <a:cubicBezTo>
                    <a:pt x="9304977" y="3146856"/>
                    <a:pt x="9314097" y="3294698"/>
                    <a:pt x="9312914" y="3442493"/>
                  </a:cubicBezTo>
                  <a:cubicBezTo>
                    <a:pt x="9309906" y="3737987"/>
                    <a:pt x="9270717" y="4033288"/>
                    <a:pt x="9190562" y="4316686"/>
                  </a:cubicBezTo>
                  <a:cubicBezTo>
                    <a:pt x="9150486" y="4458240"/>
                    <a:pt x="9103951" y="4597587"/>
                    <a:pt x="9043416" y="4734917"/>
                  </a:cubicBezTo>
                  <a:cubicBezTo>
                    <a:pt x="8982980" y="4871817"/>
                    <a:pt x="8908740" y="5007131"/>
                    <a:pt x="8809657" y="5128718"/>
                  </a:cubicBezTo>
                  <a:cubicBezTo>
                    <a:pt x="8760312" y="5189247"/>
                    <a:pt x="8706137" y="5246945"/>
                    <a:pt x="8645997" y="5297441"/>
                  </a:cubicBezTo>
                  <a:cubicBezTo>
                    <a:pt x="8586252" y="5348274"/>
                    <a:pt x="8522809" y="5393730"/>
                    <a:pt x="8457787" y="5433763"/>
                  </a:cubicBezTo>
                  <a:cubicBezTo>
                    <a:pt x="8392816" y="5474132"/>
                    <a:pt x="8326219" y="5508213"/>
                    <a:pt x="8260803" y="5541237"/>
                  </a:cubicBezTo>
                  <a:cubicBezTo>
                    <a:pt x="8195289" y="5574071"/>
                    <a:pt x="8130023" y="5604838"/>
                    <a:pt x="8066136" y="5635704"/>
                  </a:cubicBezTo>
                  <a:cubicBezTo>
                    <a:pt x="7938313" y="5697433"/>
                    <a:pt x="7815222" y="5762186"/>
                    <a:pt x="7698638" y="5837163"/>
                  </a:cubicBezTo>
                  <a:cubicBezTo>
                    <a:pt x="7582449" y="5912381"/>
                    <a:pt x="7471881" y="5996094"/>
                    <a:pt x="7370135" y="6090081"/>
                  </a:cubicBezTo>
                  <a:cubicBezTo>
                    <a:pt x="7319460" y="6136593"/>
                    <a:pt x="7268881" y="6186082"/>
                    <a:pt x="7218897" y="6235860"/>
                  </a:cubicBezTo>
                  <a:cubicBezTo>
                    <a:pt x="7168763" y="6285493"/>
                    <a:pt x="7119665" y="6336229"/>
                    <a:pt x="7070665" y="6387205"/>
                  </a:cubicBezTo>
                  <a:cubicBezTo>
                    <a:pt x="6972715" y="6489208"/>
                    <a:pt x="6876195" y="6593131"/>
                    <a:pt x="6779035" y="6697100"/>
                  </a:cubicBezTo>
                  <a:cubicBezTo>
                    <a:pt x="6730379" y="6748989"/>
                    <a:pt x="6681528" y="6800878"/>
                    <a:pt x="6631837" y="6852239"/>
                  </a:cubicBezTo>
                  <a:lnTo>
                    <a:pt x="6626221" y="6858000"/>
                  </a:lnTo>
                  <a:lnTo>
                    <a:pt x="6424725" y="6858000"/>
                  </a:lnTo>
                  <a:lnTo>
                    <a:pt x="6527382" y="6756333"/>
                  </a:lnTo>
                  <a:cubicBezTo>
                    <a:pt x="6576726" y="6705932"/>
                    <a:pt x="6625480" y="6654811"/>
                    <a:pt x="6674233" y="6603450"/>
                  </a:cubicBezTo>
                  <a:cubicBezTo>
                    <a:pt x="6771788" y="6500920"/>
                    <a:pt x="6868309" y="6396757"/>
                    <a:pt x="6965813" y="6292932"/>
                  </a:cubicBezTo>
                  <a:lnTo>
                    <a:pt x="7112961" y="6137505"/>
                  </a:lnTo>
                  <a:cubicBezTo>
                    <a:pt x="7162354" y="6085808"/>
                    <a:pt x="7211945" y="6034640"/>
                    <a:pt x="7264790" y="5983710"/>
                  </a:cubicBezTo>
                  <a:cubicBezTo>
                    <a:pt x="7472373" y="5779130"/>
                    <a:pt x="7721610" y="5610648"/>
                    <a:pt x="7974595" y="5470773"/>
                  </a:cubicBezTo>
                  <a:cubicBezTo>
                    <a:pt x="8099903" y="5399395"/>
                    <a:pt x="8224127" y="5332529"/>
                    <a:pt x="8331591" y="5254048"/>
                  </a:cubicBezTo>
                  <a:cubicBezTo>
                    <a:pt x="8439351" y="5176047"/>
                    <a:pt x="8529660" y="5085949"/>
                    <a:pt x="8599807" y="4980010"/>
                  </a:cubicBezTo>
                  <a:cubicBezTo>
                    <a:pt x="8671187" y="4875128"/>
                    <a:pt x="8723982" y="4756086"/>
                    <a:pt x="8766474" y="4631524"/>
                  </a:cubicBezTo>
                  <a:cubicBezTo>
                    <a:pt x="8808968" y="4507010"/>
                    <a:pt x="8840615" y="4375872"/>
                    <a:pt x="8865755" y="4244445"/>
                  </a:cubicBezTo>
                  <a:cubicBezTo>
                    <a:pt x="8871375" y="4211468"/>
                    <a:pt x="8878129" y="4178731"/>
                    <a:pt x="8882911" y="4145659"/>
                  </a:cubicBezTo>
                  <a:lnTo>
                    <a:pt x="8897403" y="4046633"/>
                  </a:lnTo>
                  <a:lnTo>
                    <a:pt x="8908298" y="3947271"/>
                  </a:lnTo>
                  <a:cubicBezTo>
                    <a:pt x="8912389" y="3914247"/>
                    <a:pt x="8913425" y="3880886"/>
                    <a:pt x="8916184" y="3847765"/>
                  </a:cubicBezTo>
                  <a:cubicBezTo>
                    <a:pt x="8925797" y="3715091"/>
                    <a:pt x="8925945" y="3582127"/>
                    <a:pt x="8920670" y="3449597"/>
                  </a:cubicBezTo>
                  <a:lnTo>
                    <a:pt x="8914607" y="3350283"/>
                  </a:lnTo>
                  <a:cubicBezTo>
                    <a:pt x="8911995" y="3317211"/>
                    <a:pt x="8908348" y="3284233"/>
                    <a:pt x="8905340" y="3251209"/>
                  </a:cubicBezTo>
                  <a:cubicBezTo>
                    <a:pt x="8902628" y="3218185"/>
                    <a:pt x="8897551" y="3185305"/>
                    <a:pt x="8893854" y="3152376"/>
                  </a:cubicBezTo>
                  <a:cubicBezTo>
                    <a:pt x="8890305" y="3119399"/>
                    <a:pt x="8884932" y="3086662"/>
                    <a:pt x="8879706" y="3053878"/>
                  </a:cubicBezTo>
                  <a:cubicBezTo>
                    <a:pt x="8858707" y="2922835"/>
                    <a:pt x="8831249" y="2792705"/>
                    <a:pt x="8797531" y="2663966"/>
                  </a:cubicBezTo>
                  <a:cubicBezTo>
                    <a:pt x="8728616" y="2406777"/>
                    <a:pt x="8635497" y="2155109"/>
                    <a:pt x="8520442" y="1911983"/>
                  </a:cubicBezTo>
                  <a:cubicBezTo>
                    <a:pt x="8462667" y="1790541"/>
                    <a:pt x="8400112" y="1670923"/>
                    <a:pt x="8332626" y="1553608"/>
                  </a:cubicBezTo>
                  <a:cubicBezTo>
                    <a:pt x="8265683" y="1436006"/>
                    <a:pt x="8192973" y="1321188"/>
                    <a:pt x="8116317" y="1208529"/>
                  </a:cubicBezTo>
                  <a:cubicBezTo>
                    <a:pt x="8039811" y="1095776"/>
                    <a:pt x="7958079" y="986094"/>
                    <a:pt x="7873293" y="878284"/>
                  </a:cubicBezTo>
                  <a:cubicBezTo>
                    <a:pt x="7787814" y="771002"/>
                    <a:pt x="7697999" y="666551"/>
                    <a:pt x="7604337" y="565125"/>
                  </a:cubicBezTo>
                  <a:cubicBezTo>
                    <a:pt x="7510479" y="463891"/>
                    <a:pt x="7413367" y="364818"/>
                    <a:pt x="7311128" y="270591"/>
                  </a:cubicBezTo>
                  <a:close/>
                  <a:moveTo>
                    <a:pt x="1752019" y="0"/>
                  </a:moveTo>
                  <a:lnTo>
                    <a:pt x="2155804" y="0"/>
                  </a:lnTo>
                  <a:lnTo>
                    <a:pt x="2103975" y="40789"/>
                  </a:lnTo>
                  <a:cubicBezTo>
                    <a:pt x="1943592" y="173585"/>
                    <a:pt x="1793955" y="317500"/>
                    <a:pt x="1656310" y="470035"/>
                  </a:cubicBezTo>
                  <a:cubicBezTo>
                    <a:pt x="1288172" y="876939"/>
                    <a:pt x="1002998" y="1344708"/>
                    <a:pt x="806013" y="1841133"/>
                  </a:cubicBezTo>
                  <a:cubicBezTo>
                    <a:pt x="707818" y="2089538"/>
                    <a:pt x="630868" y="2345480"/>
                    <a:pt x="580685" y="2606364"/>
                  </a:cubicBezTo>
                  <a:cubicBezTo>
                    <a:pt x="530749" y="2867250"/>
                    <a:pt x="504868" y="3132119"/>
                    <a:pt x="503489" y="3397276"/>
                  </a:cubicBezTo>
                  <a:cubicBezTo>
                    <a:pt x="501467" y="3662434"/>
                    <a:pt x="524093" y="3927351"/>
                    <a:pt x="570135" y="4188235"/>
                  </a:cubicBezTo>
                  <a:cubicBezTo>
                    <a:pt x="615734" y="4449264"/>
                    <a:pt x="688642" y="4705493"/>
                    <a:pt x="783387" y="4953850"/>
                  </a:cubicBezTo>
                  <a:cubicBezTo>
                    <a:pt x="974357" y="5449796"/>
                    <a:pt x="1259630" y="5913773"/>
                    <a:pt x="1628014" y="6308245"/>
                  </a:cubicBezTo>
                  <a:cubicBezTo>
                    <a:pt x="1812182" y="6505481"/>
                    <a:pt x="2016215" y="6685052"/>
                    <a:pt x="2235998" y="6844829"/>
                  </a:cubicBezTo>
                  <a:lnTo>
                    <a:pt x="2255028" y="6858000"/>
                  </a:lnTo>
                  <a:lnTo>
                    <a:pt x="1578787" y="6858000"/>
                  </a:lnTo>
                  <a:lnTo>
                    <a:pt x="1465153" y="6759050"/>
                  </a:lnTo>
                  <a:cubicBezTo>
                    <a:pt x="1410086" y="6708726"/>
                    <a:pt x="1356236" y="6657104"/>
                    <a:pt x="1303650" y="6604267"/>
                  </a:cubicBezTo>
                  <a:cubicBezTo>
                    <a:pt x="883506" y="6181043"/>
                    <a:pt x="548150" y="5676072"/>
                    <a:pt x="323708" y="5126365"/>
                  </a:cubicBezTo>
                  <a:cubicBezTo>
                    <a:pt x="97737" y="4577139"/>
                    <a:pt x="-10958" y="3981927"/>
                    <a:pt x="872" y="3391228"/>
                  </a:cubicBezTo>
                  <a:cubicBezTo>
                    <a:pt x="5951" y="3095783"/>
                    <a:pt x="40506" y="2800528"/>
                    <a:pt x="105428" y="2511899"/>
                  </a:cubicBezTo>
                  <a:cubicBezTo>
                    <a:pt x="170104" y="2223317"/>
                    <a:pt x="262089" y="1940399"/>
                    <a:pt x="384933" y="1670971"/>
                  </a:cubicBezTo>
                  <a:cubicBezTo>
                    <a:pt x="629092" y="1131344"/>
                    <a:pt x="991955" y="646919"/>
                    <a:pt x="1433593" y="256095"/>
                  </a:cubicBezTo>
                  <a:cubicBezTo>
                    <a:pt x="1488791" y="207206"/>
                    <a:pt x="1545179" y="159733"/>
                    <a:pt x="1602664" y="113704"/>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Freeform: Shape 15">
              <a:extLst>
                <a:ext uri="{FF2B5EF4-FFF2-40B4-BE49-F238E27FC236}">
                  <a16:creationId xmlns:a16="http://schemas.microsoft.com/office/drawing/2014/main" id="{308677BE-069B-4A4D-8732-E26B6EF567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59468" y="3985"/>
              <a:ext cx="9065550" cy="6858000"/>
            </a:xfrm>
            <a:custGeom>
              <a:avLst/>
              <a:gdLst>
                <a:gd name="connsiteX0" fmla="*/ 1839951 w 9065550"/>
                <a:gd name="connsiteY0" fmla="*/ 0 h 6858000"/>
                <a:gd name="connsiteX1" fmla="*/ 6979427 w 9065550"/>
                <a:gd name="connsiteY1" fmla="*/ 0 h 6858000"/>
                <a:gd name="connsiteX2" fmla="*/ 6989586 w 9065550"/>
                <a:gd name="connsiteY2" fmla="*/ 6825 h 6858000"/>
                <a:gd name="connsiteX3" fmla="*/ 8932062 w 9065550"/>
                <a:gd name="connsiteY3" fmla="*/ 4580835 h 6858000"/>
                <a:gd name="connsiteX4" fmla="*/ 7166294 w 9065550"/>
                <a:gd name="connsiteY4" fmla="*/ 6259703 h 6858000"/>
                <a:gd name="connsiteX5" fmla="*/ 6868878 w 9065550"/>
                <a:gd name="connsiteY5" fmla="*/ 6564765 h 6858000"/>
                <a:gd name="connsiteX6" fmla="*/ 6591881 w 9065550"/>
                <a:gd name="connsiteY6" fmla="*/ 6858000 h 6858000"/>
                <a:gd name="connsiteX7" fmla="*/ 5184648 w 9065550"/>
                <a:gd name="connsiteY7" fmla="*/ 6858000 h 6858000"/>
                <a:gd name="connsiteX8" fmla="*/ 5244877 w 9065550"/>
                <a:gd name="connsiteY8" fmla="*/ 6817615 h 6858000"/>
                <a:gd name="connsiteX9" fmla="*/ 6033853 w 9065550"/>
                <a:gd name="connsiteY9" fmla="*/ 6069135 h 6858000"/>
                <a:gd name="connsiteX10" fmla="*/ 6480248 w 9065550"/>
                <a:gd name="connsiteY10" fmla="*/ 5607082 h 6858000"/>
                <a:gd name="connsiteX11" fmla="*/ 7551502 w 9065550"/>
                <a:gd name="connsiteY11" fmla="*/ 4859004 h 6858000"/>
                <a:gd name="connsiteX12" fmla="*/ 7844227 w 9065550"/>
                <a:gd name="connsiteY12" fmla="*/ 4683074 h 6858000"/>
                <a:gd name="connsiteX13" fmla="*/ 8005810 w 9065550"/>
                <a:gd name="connsiteY13" fmla="*/ 4330239 h 6858000"/>
                <a:gd name="connsiteX14" fmla="*/ 8016191 w 9065550"/>
                <a:gd name="connsiteY14" fmla="*/ 2956574 h 6858000"/>
                <a:gd name="connsiteX15" fmla="*/ 7346424 w 9065550"/>
                <a:gd name="connsiteY15" fmla="*/ 1636739 h 6858000"/>
                <a:gd name="connsiteX16" fmla="*/ 5995751 w 9065550"/>
                <a:gd name="connsiteY16" fmla="*/ 493319 h 6858000"/>
                <a:gd name="connsiteX17" fmla="*/ 4494836 w 9065550"/>
                <a:gd name="connsiteY17" fmla="*/ 75383 h 6858000"/>
                <a:gd name="connsiteX18" fmla="*/ 2002499 w 9065550"/>
                <a:gd name="connsiteY18" fmla="*/ 1094261 h 6858000"/>
                <a:gd name="connsiteX19" fmla="*/ 1241306 w 9065550"/>
                <a:gd name="connsiteY19" fmla="*/ 2206935 h 6858000"/>
                <a:gd name="connsiteX20" fmla="*/ 961736 w 9065550"/>
                <a:gd name="connsiteY20" fmla="*/ 3573719 h 6858000"/>
                <a:gd name="connsiteX21" fmla="*/ 1193878 w 9065550"/>
                <a:gd name="connsiteY21" fmla="*/ 4824208 h 6858000"/>
                <a:gd name="connsiteX22" fmla="*/ 1832096 w 9065550"/>
                <a:gd name="connsiteY22" fmla="*/ 5873050 h 6858000"/>
                <a:gd name="connsiteX23" fmla="*/ 3010752 w 9065550"/>
                <a:gd name="connsiteY23" fmla="*/ 6749475 h 6858000"/>
                <a:gd name="connsiteX24" fmla="*/ 3187037 w 9065550"/>
                <a:gd name="connsiteY24" fmla="*/ 6824756 h 6858000"/>
                <a:gd name="connsiteX25" fmla="*/ 3278211 w 9065550"/>
                <a:gd name="connsiteY25" fmla="*/ 6858000 h 6858000"/>
                <a:gd name="connsiteX26" fmla="*/ 1480830 w 9065550"/>
                <a:gd name="connsiteY26" fmla="*/ 6858000 h 6858000"/>
                <a:gd name="connsiteX27" fmla="*/ 1427607 w 9065550"/>
                <a:gd name="connsiteY27" fmla="*/ 6811515 h 6858000"/>
                <a:gd name="connsiteX28" fmla="*/ 1100739 w 9065550"/>
                <a:gd name="connsiteY28" fmla="*/ 6477651 h 6858000"/>
                <a:gd name="connsiteX29" fmla="*/ 0 w 9065550"/>
                <a:gd name="connsiteY29" fmla="*/ 3573620 h 6858000"/>
                <a:gd name="connsiteX30" fmla="*/ 1805513 w 9065550"/>
                <a:gd name="connsiteY30"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065550" h="6858000">
                  <a:moveTo>
                    <a:pt x="1839951" y="0"/>
                  </a:moveTo>
                  <a:lnTo>
                    <a:pt x="6979427" y="0"/>
                  </a:lnTo>
                  <a:lnTo>
                    <a:pt x="6989586" y="6825"/>
                  </a:lnTo>
                  <a:cubicBezTo>
                    <a:pt x="8438828" y="1031353"/>
                    <a:pt x="9439169" y="2823601"/>
                    <a:pt x="8932062" y="4580835"/>
                  </a:cubicBezTo>
                  <a:cubicBezTo>
                    <a:pt x="8592517" y="5757293"/>
                    <a:pt x="7979652" y="5458140"/>
                    <a:pt x="7166294" y="6259703"/>
                  </a:cubicBezTo>
                  <a:cubicBezTo>
                    <a:pt x="7064618" y="6359905"/>
                    <a:pt x="6966014" y="6462297"/>
                    <a:pt x="6868878" y="6564765"/>
                  </a:cubicBezTo>
                  <a:lnTo>
                    <a:pt x="6591881" y="6858000"/>
                  </a:lnTo>
                  <a:lnTo>
                    <a:pt x="5184648" y="6858000"/>
                  </a:lnTo>
                  <a:lnTo>
                    <a:pt x="5244877" y="6817615"/>
                  </a:lnTo>
                  <a:cubicBezTo>
                    <a:pt x="5481027" y="6649287"/>
                    <a:pt x="5723665" y="6398593"/>
                    <a:pt x="6033853" y="6069135"/>
                  </a:cubicBezTo>
                  <a:cubicBezTo>
                    <a:pt x="6175680" y="5918484"/>
                    <a:pt x="6322395" y="5762660"/>
                    <a:pt x="6480248" y="5607082"/>
                  </a:cubicBezTo>
                  <a:cubicBezTo>
                    <a:pt x="6893276" y="5200077"/>
                    <a:pt x="7273697" y="5002920"/>
                    <a:pt x="7551502" y="4859004"/>
                  </a:cubicBezTo>
                  <a:cubicBezTo>
                    <a:pt x="7687884" y="4788339"/>
                    <a:pt x="7795540" y="4732559"/>
                    <a:pt x="7844227" y="4683074"/>
                  </a:cubicBezTo>
                  <a:cubicBezTo>
                    <a:pt x="7898759" y="4627636"/>
                    <a:pt x="7956165" y="4502313"/>
                    <a:pt x="8005810" y="4330239"/>
                  </a:cubicBezTo>
                  <a:cubicBezTo>
                    <a:pt x="8132968" y="3889611"/>
                    <a:pt x="8136446" y="3427460"/>
                    <a:pt x="8016191" y="2956574"/>
                  </a:cubicBezTo>
                  <a:cubicBezTo>
                    <a:pt x="7900876" y="2505064"/>
                    <a:pt x="7669287" y="2048671"/>
                    <a:pt x="7346424" y="1636739"/>
                  </a:cubicBezTo>
                  <a:cubicBezTo>
                    <a:pt x="6979764" y="1168830"/>
                    <a:pt x="6512706" y="773489"/>
                    <a:pt x="5995751" y="493319"/>
                  </a:cubicBezTo>
                  <a:cubicBezTo>
                    <a:pt x="5491195" y="219884"/>
                    <a:pt x="4972174" y="75383"/>
                    <a:pt x="4494836" y="75383"/>
                  </a:cubicBezTo>
                  <a:cubicBezTo>
                    <a:pt x="3554318" y="75383"/>
                    <a:pt x="2669191" y="437197"/>
                    <a:pt x="2002499" y="1094261"/>
                  </a:cubicBezTo>
                  <a:cubicBezTo>
                    <a:pt x="1676360" y="1415667"/>
                    <a:pt x="1420225" y="1790023"/>
                    <a:pt x="1241306" y="2206935"/>
                  </a:cubicBezTo>
                  <a:cubicBezTo>
                    <a:pt x="1055782" y="2639169"/>
                    <a:pt x="961736" y="3099027"/>
                    <a:pt x="961736" y="3573719"/>
                  </a:cubicBezTo>
                  <a:cubicBezTo>
                    <a:pt x="961736" y="4005124"/>
                    <a:pt x="1039805" y="4425841"/>
                    <a:pt x="1193878" y="4824208"/>
                  </a:cubicBezTo>
                  <a:cubicBezTo>
                    <a:pt x="1342457" y="5208423"/>
                    <a:pt x="1557214" y="5561306"/>
                    <a:pt x="1832096" y="5873050"/>
                  </a:cubicBezTo>
                  <a:cubicBezTo>
                    <a:pt x="2157126" y="6241599"/>
                    <a:pt x="2564661" y="6544656"/>
                    <a:pt x="3010752" y="6749475"/>
                  </a:cubicBezTo>
                  <a:cubicBezTo>
                    <a:pt x="3069003" y="6776219"/>
                    <a:pt x="3127773" y="6801314"/>
                    <a:pt x="3187037" y="6824756"/>
                  </a:cubicBezTo>
                  <a:lnTo>
                    <a:pt x="3278211" y="6858000"/>
                  </a:lnTo>
                  <a:lnTo>
                    <a:pt x="1480830" y="6858000"/>
                  </a:lnTo>
                  <a:lnTo>
                    <a:pt x="1427607" y="6811515"/>
                  </a:lnTo>
                  <a:cubicBezTo>
                    <a:pt x="1312870" y="6705919"/>
                    <a:pt x="1203751" y="6594470"/>
                    <a:pt x="1100739" y="6477651"/>
                  </a:cubicBezTo>
                  <a:cubicBezTo>
                    <a:pt x="415045" y="5700097"/>
                    <a:pt x="0" y="4684635"/>
                    <a:pt x="0" y="3573620"/>
                  </a:cubicBezTo>
                  <a:cubicBezTo>
                    <a:pt x="0" y="2121118"/>
                    <a:pt x="709459" y="831902"/>
                    <a:pt x="1805513" y="24133"/>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Freeform: Shape 16">
              <a:extLst>
                <a:ext uri="{FF2B5EF4-FFF2-40B4-BE49-F238E27FC236}">
                  <a16:creationId xmlns:a16="http://schemas.microsoft.com/office/drawing/2014/main" id="{9A9A575B-DD07-4388-963B-0AF3FDDCF3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48217" y="3985"/>
              <a:ext cx="9088051" cy="6858000"/>
            </a:xfrm>
            <a:custGeom>
              <a:avLst/>
              <a:gdLst>
                <a:gd name="connsiteX0" fmla="*/ 5158786 w 9088051"/>
                <a:gd name="connsiteY0" fmla="*/ 0 h 6858000"/>
                <a:gd name="connsiteX1" fmla="*/ 6996771 w 9088051"/>
                <a:gd name="connsiteY1" fmla="*/ 0 h 6858000"/>
                <a:gd name="connsiteX2" fmla="*/ 7006955 w 9088051"/>
                <a:gd name="connsiteY2" fmla="*/ 6825 h 6858000"/>
                <a:gd name="connsiteX3" fmla="*/ 8954230 w 9088051"/>
                <a:gd name="connsiteY3" fmla="*/ 4580835 h 6858000"/>
                <a:gd name="connsiteX4" fmla="*/ 7184080 w 9088051"/>
                <a:gd name="connsiteY4" fmla="*/ 6259703 h 6858000"/>
                <a:gd name="connsiteX5" fmla="*/ 6885926 w 9088051"/>
                <a:gd name="connsiteY5" fmla="*/ 6564765 h 6858000"/>
                <a:gd name="connsiteX6" fmla="*/ 6608241 w 9088051"/>
                <a:gd name="connsiteY6" fmla="*/ 6858000 h 6858000"/>
                <a:gd name="connsiteX7" fmla="*/ 5462870 w 9088051"/>
                <a:gd name="connsiteY7" fmla="*/ 6858000 h 6858000"/>
                <a:gd name="connsiteX8" fmla="*/ 5529056 w 9088051"/>
                <a:gd name="connsiteY8" fmla="*/ 6804645 h 6858000"/>
                <a:gd name="connsiteX9" fmla="*/ 6167613 w 9088051"/>
                <a:gd name="connsiteY9" fmla="*/ 6173667 h 6858000"/>
                <a:gd name="connsiteX10" fmla="*/ 6610973 w 9088051"/>
                <a:gd name="connsiteY10" fmla="*/ 5715860 h 6858000"/>
                <a:gd name="connsiteX11" fmla="*/ 7646083 w 9088051"/>
                <a:gd name="connsiteY11" fmla="*/ 4995842 h 6858000"/>
                <a:gd name="connsiteX12" fmla="*/ 7980054 w 9088051"/>
                <a:gd name="connsiteY12" fmla="*/ 4790095 h 6858000"/>
                <a:gd name="connsiteX13" fmla="*/ 8180437 w 9088051"/>
                <a:gd name="connsiteY13" fmla="*/ 4371964 h 6858000"/>
                <a:gd name="connsiteX14" fmla="*/ 8192058 w 9088051"/>
                <a:gd name="connsiteY14" fmla="*/ 2919242 h 6858000"/>
                <a:gd name="connsiteX15" fmla="*/ 7492638 w 9088051"/>
                <a:gd name="connsiteY15" fmla="*/ 1542845 h 6858000"/>
                <a:gd name="connsiteX16" fmla="*/ 6089097 w 9088051"/>
                <a:gd name="connsiteY16" fmla="*/ 357847 h 6858000"/>
                <a:gd name="connsiteX17" fmla="*/ 5288639 w 9088051"/>
                <a:gd name="connsiteY17" fmla="*/ 31627 h 6858000"/>
                <a:gd name="connsiteX18" fmla="*/ 1844517 w 9088051"/>
                <a:gd name="connsiteY18" fmla="*/ 0 h 6858000"/>
                <a:gd name="connsiteX19" fmla="*/ 3734467 w 9088051"/>
                <a:gd name="connsiteY19" fmla="*/ 0 h 6858000"/>
                <a:gd name="connsiteX20" fmla="*/ 3603618 w 9088051"/>
                <a:gd name="connsiteY20" fmla="*/ 28853 h 6858000"/>
                <a:gd name="connsiteX21" fmla="*/ 1892878 w 9088051"/>
                <a:gd name="connsiteY21" fmla="*/ 985434 h 6858000"/>
                <a:gd name="connsiteX22" fmla="*/ 1096045 w 9088051"/>
                <a:gd name="connsiteY22" fmla="*/ 2147349 h 6858000"/>
                <a:gd name="connsiteX23" fmla="*/ 803453 w 9088051"/>
                <a:gd name="connsiteY23" fmla="*/ 3573669 h 6858000"/>
                <a:gd name="connsiteX24" fmla="*/ 1046377 w 9088051"/>
                <a:gd name="connsiteY24" fmla="*/ 4878573 h 6858000"/>
                <a:gd name="connsiteX25" fmla="*/ 1714473 w 9088051"/>
                <a:gd name="connsiteY25" fmla="*/ 5973776 h 6858000"/>
                <a:gd name="connsiteX26" fmla="*/ 2776083 w 9088051"/>
                <a:gd name="connsiteY26" fmla="*/ 6804641 h 6858000"/>
                <a:gd name="connsiteX27" fmla="*/ 2884836 w 9088051"/>
                <a:gd name="connsiteY27" fmla="*/ 6858000 h 6858000"/>
                <a:gd name="connsiteX28" fmla="*/ 1484505 w 9088051"/>
                <a:gd name="connsiteY28" fmla="*/ 6858000 h 6858000"/>
                <a:gd name="connsiteX29" fmla="*/ 1431151 w 9088051"/>
                <a:gd name="connsiteY29" fmla="*/ 6811515 h 6858000"/>
                <a:gd name="connsiteX30" fmla="*/ 1103471 w 9088051"/>
                <a:gd name="connsiteY30" fmla="*/ 6477651 h 6858000"/>
                <a:gd name="connsiteX31" fmla="*/ 0 w 9088051"/>
                <a:gd name="connsiteY31" fmla="*/ 3573620 h 6858000"/>
                <a:gd name="connsiteX32" fmla="*/ 1809994 w 9088051"/>
                <a:gd name="connsiteY32"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88051" h="6858000">
                  <a:moveTo>
                    <a:pt x="5158786" y="0"/>
                  </a:moveTo>
                  <a:lnTo>
                    <a:pt x="6996771" y="0"/>
                  </a:lnTo>
                  <a:lnTo>
                    <a:pt x="7006955" y="6825"/>
                  </a:lnTo>
                  <a:cubicBezTo>
                    <a:pt x="8459794" y="1031353"/>
                    <a:pt x="9462596" y="2823601"/>
                    <a:pt x="8954230" y="4580835"/>
                  </a:cubicBezTo>
                  <a:cubicBezTo>
                    <a:pt x="8613842" y="5757293"/>
                    <a:pt x="7999457" y="5458140"/>
                    <a:pt x="7184080" y="6259703"/>
                  </a:cubicBezTo>
                  <a:cubicBezTo>
                    <a:pt x="7082152" y="6359905"/>
                    <a:pt x="6983303" y="6462297"/>
                    <a:pt x="6885926" y="6564765"/>
                  </a:cubicBezTo>
                  <a:lnTo>
                    <a:pt x="6608241" y="6858000"/>
                  </a:lnTo>
                  <a:lnTo>
                    <a:pt x="5462870" y="6858000"/>
                  </a:lnTo>
                  <a:lnTo>
                    <a:pt x="5529056" y="6804645"/>
                  </a:lnTo>
                  <a:cubicBezTo>
                    <a:pt x="5740217" y="6626505"/>
                    <a:pt x="5949382" y="6404876"/>
                    <a:pt x="6167613" y="6173667"/>
                  </a:cubicBezTo>
                  <a:cubicBezTo>
                    <a:pt x="6308782" y="6024091"/>
                    <a:pt x="6454799" y="5869390"/>
                    <a:pt x="6610973" y="5715860"/>
                  </a:cubicBezTo>
                  <a:cubicBezTo>
                    <a:pt x="7007847" y="5325741"/>
                    <a:pt x="7376733" y="5135074"/>
                    <a:pt x="7646083" y="4995842"/>
                  </a:cubicBezTo>
                  <a:cubicBezTo>
                    <a:pt x="7816858" y="4907561"/>
                    <a:pt x="7916545" y="4854514"/>
                    <a:pt x="7980054" y="4790095"/>
                  </a:cubicBezTo>
                  <a:cubicBezTo>
                    <a:pt x="8054629" y="4714405"/>
                    <a:pt x="8122031" y="4573758"/>
                    <a:pt x="8180437" y="4371964"/>
                  </a:cubicBezTo>
                  <a:cubicBezTo>
                    <a:pt x="8315441" y="3905228"/>
                    <a:pt x="8319381" y="3416431"/>
                    <a:pt x="8192058" y="2919242"/>
                  </a:cubicBezTo>
                  <a:cubicBezTo>
                    <a:pt x="8071251" y="2447381"/>
                    <a:pt x="7829388" y="1971467"/>
                    <a:pt x="7492638" y="1542845"/>
                  </a:cubicBezTo>
                  <a:cubicBezTo>
                    <a:pt x="7111829" y="1058099"/>
                    <a:pt x="6626484" y="648361"/>
                    <a:pt x="6089097" y="357847"/>
                  </a:cubicBezTo>
                  <a:cubicBezTo>
                    <a:pt x="5824244" y="214687"/>
                    <a:pt x="5554957" y="105262"/>
                    <a:pt x="5288639" y="31627"/>
                  </a:cubicBezTo>
                  <a:close/>
                  <a:moveTo>
                    <a:pt x="1844517" y="0"/>
                  </a:moveTo>
                  <a:lnTo>
                    <a:pt x="3734467" y="0"/>
                  </a:lnTo>
                  <a:lnTo>
                    <a:pt x="3603618" y="28853"/>
                  </a:lnTo>
                  <a:cubicBezTo>
                    <a:pt x="2962049" y="186733"/>
                    <a:pt x="2373277" y="513136"/>
                    <a:pt x="1892878" y="985434"/>
                  </a:cubicBezTo>
                  <a:cubicBezTo>
                    <a:pt x="1551428" y="1321091"/>
                    <a:pt x="1283341" y="1711990"/>
                    <a:pt x="1096045" y="2147349"/>
                  </a:cubicBezTo>
                  <a:cubicBezTo>
                    <a:pt x="901876" y="2598519"/>
                    <a:pt x="803453" y="3078432"/>
                    <a:pt x="803453" y="3573669"/>
                  </a:cubicBezTo>
                  <a:cubicBezTo>
                    <a:pt x="803453" y="4023717"/>
                    <a:pt x="885151" y="4462735"/>
                    <a:pt x="1046377" y="4878573"/>
                  </a:cubicBezTo>
                  <a:cubicBezTo>
                    <a:pt x="1201945" y="5279770"/>
                    <a:pt x="1426681" y="5648221"/>
                    <a:pt x="1714473" y="5973776"/>
                  </a:cubicBezTo>
                  <a:cubicBezTo>
                    <a:pt x="2012357" y="6310732"/>
                    <a:pt x="2376505" y="6595304"/>
                    <a:pt x="2776083" y="6804641"/>
                  </a:cubicBezTo>
                  <a:lnTo>
                    <a:pt x="2884836" y="6858000"/>
                  </a:lnTo>
                  <a:lnTo>
                    <a:pt x="1484505" y="6858000"/>
                  </a:lnTo>
                  <a:lnTo>
                    <a:pt x="1431151" y="6811515"/>
                  </a:lnTo>
                  <a:cubicBezTo>
                    <a:pt x="1316128" y="6705919"/>
                    <a:pt x="1206738" y="6594470"/>
                    <a:pt x="1103471" y="6477651"/>
                  </a:cubicBezTo>
                  <a:cubicBezTo>
                    <a:pt x="416075" y="5700097"/>
                    <a:pt x="0" y="4684635"/>
                    <a:pt x="0" y="3573620"/>
                  </a:cubicBezTo>
                  <a:cubicBezTo>
                    <a:pt x="0" y="2121118"/>
                    <a:pt x="711220" y="831902"/>
                    <a:pt x="1809994" y="24133"/>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Freeform: Shape 17">
              <a:extLst>
                <a:ext uri="{FF2B5EF4-FFF2-40B4-BE49-F238E27FC236}">
                  <a16:creationId xmlns:a16="http://schemas.microsoft.com/office/drawing/2014/main" id="{D55285E4-21EB-4EC1-AB8E-36E881E899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29061" y="3985"/>
              <a:ext cx="9107210" cy="6858000"/>
            </a:xfrm>
            <a:custGeom>
              <a:avLst/>
              <a:gdLst>
                <a:gd name="connsiteX0" fmla="*/ 6184722 w 9107210"/>
                <a:gd name="connsiteY0" fmla="*/ 0 h 6858000"/>
                <a:gd name="connsiteX1" fmla="*/ 6985680 w 9107210"/>
                <a:gd name="connsiteY1" fmla="*/ 0 h 6858000"/>
                <a:gd name="connsiteX2" fmla="*/ 7324323 w 9107210"/>
                <a:gd name="connsiteY2" fmla="*/ 247136 h 6858000"/>
                <a:gd name="connsiteX3" fmla="*/ 7652712 w 9107210"/>
                <a:gd name="connsiteY3" fmla="*/ 528495 h 6858000"/>
                <a:gd name="connsiteX4" fmla="*/ 8236677 w 9107210"/>
                <a:gd name="connsiteY4" fmla="*/ 1166289 h 6858000"/>
                <a:gd name="connsiteX5" fmla="*/ 8704298 w 9107210"/>
                <a:gd name="connsiteY5" fmla="*/ 1897038 h 6858000"/>
                <a:gd name="connsiteX6" fmla="*/ 8885160 w 9107210"/>
                <a:gd name="connsiteY6" fmla="*/ 2294087 h 6858000"/>
                <a:gd name="connsiteX7" fmla="*/ 8924247 w 9107210"/>
                <a:gd name="connsiteY7" fmla="*/ 2396286 h 6858000"/>
                <a:gd name="connsiteX8" fmla="*/ 8960022 w 9107210"/>
                <a:gd name="connsiteY8" fmla="*/ 2499767 h 6858000"/>
                <a:gd name="connsiteX9" fmla="*/ 8991720 w 9107210"/>
                <a:gd name="connsiteY9" fmla="*/ 2604671 h 6858000"/>
                <a:gd name="connsiteX10" fmla="*/ 9019646 w 9107210"/>
                <a:gd name="connsiteY10" fmla="*/ 2710708 h 6858000"/>
                <a:gd name="connsiteX11" fmla="*/ 9105822 w 9107210"/>
                <a:gd name="connsiteY11" fmla="*/ 3582266 h 6858000"/>
                <a:gd name="connsiteX12" fmla="*/ 9057716 w 9107210"/>
                <a:gd name="connsiteY12" fmla="*/ 4017873 h 6858000"/>
                <a:gd name="connsiteX13" fmla="*/ 8945600 w 9107210"/>
                <a:gd name="connsiteY13" fmla="*/ 4439659 h 6858000"/>
                <a:gd name="connsiteX14" fmla="*/ 8796080 w 9107210"/>
                <a:gd name="connsiteY14" fmla="*/ 4847428 h 6858000"/>
                <a:gd name="connsiteX15" fmla="*/ 8702056 w 9107210"/>
                <a:gd name="connsiteY15" fmla="*/ 5050108 h 6858000"/>
                <a:gd name="connsiteX16" fmla="*/ 8581125 w 9107210"/>
                <a:gd name="connsiteY16" fmla="*/ 5247525 h 6858000"/>
                <a:gd name="connsiteX17" fmla="*/ 8426254 w 9107210"/>
                <a:gd name="connsiteY17" fmla="*/ 5429647 h 6858000"/>
                <a:gd name="connsiteX18" fmla="*/ 8337174 w 9107210"/>
                <a:gd name="connsiteY18" fmla="*/ 5510552 h 6858000"/>
                <a:gd name="connsiteX19" fmla="*/ 8243200 w 9107210"/>
                <a:gd name="connsiteY19" fmla="*/ 5582948 h 6858000"/>
                <a:gd name="connsiteX20" fmla="*/ 7868330 w 9107210"/>
                <a:gd name="connsiteY20" fmla="*/ 5811104 h 6858000"/>
                <a:gd name="connsiteX21" fmla="*/ 7538916 w 9107210"/>
                <a:gd name="connsiteY21" fmla="*/ 6018899 h 6858000"/>
                <a:gd name="connsiteX22" fmla="*/ 7391280 w 9107210"/>
                <a:gd name="connsiteY22" fmla="*/ 6134132 h 6858000"/>
                <a:gd name="connsiteX23" fmla="*/ 7252511 w 9107210"/>
                <a:gd name="connsiteY23" fmla="*/ 6259105 h 6858000"/>
                <a:gd name="connsiteX24" fmla="*/ 7185601 w 9107210"/>
                <a:gd name="connsiteY24" fmla="*/ 6325894 h 6858000"/>
                <a:gd name="connsiteX25" fmla="*/ 7116651 w 9107210"/>
                <a:gd name="connsiteY25" fmla="*/ 6397010 h 6858000"/>
                <a:gd name="connsiteX26" fmla="*/ 6978545 w 9107210"/>
                <a:gd name="connsiteY26" fmla="*/ 6541607 h 6858000"/>
                <a:gd name="connsiteX27" fmla="*/ 6693009 w 9107210"/>
                <a:gd name="connsiteY27" fmla="*/ 6832716 h 6858000"/>
                <a:gd name="connsiteX28" fmla="*/ 6667488 w 9107210"/>
                <a:gd name="connsiteY28" fmla="*/ 6858000 h 6858000"/>
                <a:gd name="connsiteX29" fmla="*/ 6056793 w 9107210"/>
                <a:gd name="connsiteY29" fmla="*/ 6858000 h 6858000"/>
                <a:gd name="connsiteX30" fmla="*/ 6077345 w 9107210"/>
                <a:gd name="connsiteY30" fmla="*/ 6835420 h 6858000"/>
                <a:gd name="connsiteX31" fmla="*/ 6208519 w 9107210"/>
                <a:gd name="connsiteY31" fmla="*/ 6683989 h 6858000"/>
                <a:gd name="connsiteX32" fmla="*/ 6340001 w 9107210"/>
                <a:gd name="connsiteY32" fmla="*/ 6529852 h 6858000"/>
                <a:gd name="connsiteX33" fmla="*/ 6611419 w 9107210"/>
                <a:gd name="connsiteY33" fmla="*/ 6219317 h 6858000"/>
                <a:gd name="connsiteX34" fmla="*/ 6757678 w 9107210"/>
                <a:gd name="connsiteY34" fmla="*/ 6068228 h 6858000"/>
                <a:gd name="connsiteX35" fmla="*/ 6833713 w 9107210"/>
                <a:gd name="connsiteY35" fmla="*/ 5994061 h 6858000"/>
                <a:gd name="connsiteX36" fmla="*/ 6915148 w 9107210"/>
                <a:gd name="connsiteY36" fmla="*/ 5918812 h 6858000"/>
                <a:gd name="connsiteX37" fmla="*/ 7276311 w 9107210"/>
                <a:gd name="connsiteY37" fmla="*/ 5650229 h 6858000"/>
                <a:gd name="connsiteX38" fmla="*/ 7664942 w 9107210"/>
                <a:gd name="connsiteY38" fmla="*/ 5445681 h 6858000"/>
                <a:gd name="connsiteX39" fmla="*/ 7848505 w 9107210"/>
                <a:gd name="connsiteY39" fmla="*/ 5358333 h 6858000"/>
                <a:gd name="connsiteX40" fmla="*/ 8011785 w 9107210"/>
                <a:gd name="connsiteY40" fmla="*/ 5267788 h 6858000"/>
                <a:gd name="connsiteX41" fmla="*/ 8260273 w 9107210"/>
                <a:gd name="connsiteY41" fmla="*/ 5034370 h 6858000"/>
                <a:gd name="connsiteX42" fmla="*/ 8417589 w 9107210"/>
                <a:gd name="connsiteY42" fmla="*/ 4714488 h 6858000"/>
                <a:gd name="connsiteX43" fmla="*/ 8495000 w 9107210"/>
                <a:gd name="connsiteY43" fmla="*/ 4346409 h 6858000"/>
                <a:gd name="connsiteX44" fmla="*/ 8508556 w 9107210"/>
                <a:gd name="connsiteY44" fmla="*/ 3971101 h 6858000"/>
                <a:gd name="connsiteX45" fmla="*/ 8483330 w 9107210"/>
                <a:gd name="connsiteY45" fmla="*/ 3600710 h 6858000"/>
                <a:gd name="connsiteX46" fmla="*/ 8425336 w 9107210"/>
                <a:gd name="connsiteY46" fmla="*/ 3236121 h 6858000"/>
                <a:gd name="connsiteX47" fmla="*/ 8334575 w 9107210"/>
                <a:gd name="connsiteY47" fmla="*/ 2877977 h 6858000"/>
                <a:gd name="connsiteX48" fmla="*/ 8087513 w 9107210"/>
                <a:gd name="connsiteY48" fmla="*/ 2174622 h 6858000"/>
                <a:gd name="connsiteX49" fmla="*/ 7723650 w 9107210"/>
                <a:gd name="connsiteY49" fmla="*/ 1507613 h 6858000"/>
                <a:gd name="connsiteX50" fmla="*/ 7501815 w 9107210"/>
                <a:gd name="connsiteY50" fmla="*/ 1192947 h 6858000"/>
                <a:gd name="connsiteX51" fmla="*/ 7254399 w 9107210"/>
                <a:gd name="connsiteY51" fmla="*/ 894361 h 6858000"/>
                <a:gd name="connsiteX52" fmla="*/ 6689339 w 9107210"/>
                <a:gd name="connsiteY52" fmla="*/ 354046 h 6858000"/>
                <a:gd name="connsiteX53" fmla="*/ 6206651 w 9107210"/>
                <a:gd name="connsiteY53" fmla="*/ 12626 h 6858000"/>
                <a:gd name="connsiteX54" fmla="*/ 1827105 w 9107210"/>
                <a:gd name="connsiteY54" fmla="*/ 0 h 6858000"/>
                <a:gd name="connsiteX55" fmla="*/ 2807607 w 9107210"/>
                <a:gd name="connsiteY55" fmla="*/ 0 h 6858000"/>
                <a:gd name="connsiteX56" fmla="*/ 2667958 w 9107210"/>
                <a:gd name="connsiteY56" fmla="*/ 88235 h 6858000"/>
                <a:gd name="connsiteX57" fmla="*/ 2354723 w 9107210"/>
                <a:gd name="connsiteY57" fmla="*/ 314947 h 6858000"/>
                <a:gd name="connsiteX58" fmla="*/ 2059963 w 9107210"/>
                <a:gd name="connsiteY58" fmla="*/ 561545 h 6858000"/>
                <a:gd name="connsiteX59" fmla="*/ 1780798 w 9107210"/>
                <a:gd name="connsiteY59" fmla="*/ 824425 h 6858000"/>
                <a:gd name="connsiteX60" fmla="*/ 954714 w 9107210"/>
                <a:gd name="connsiteY60" fmla="*/ 2094309 h 6858000"/>
                <a:gd name="connsiteX61" fmla="*/ 732676 w 9107210"/>
                <a:gd name="connsiteY61" fmla="*/ 2813646 h 6858000"/>
                <a:gd name="connsiteX62" fmla="*/ 673867 w 9107210"/>
                <a:gd name="connsiteY62" fmla="*/ 3183989 h 6858000"/>
                <a:gd name="connsiteX63" fmla="*/ 647621 w 9107210"/>
                <a:gd name="connsiteY63" fmla="*/ 3557281 h 6858000"/>
                <a:gd name="connsiteX64" fmla="*/ 653381 w 9107210"/>
                <a:gd name="connsiteY64" fmla="*/ 3931214 h 6858000"/>
                <a:gd name="connsiteX65" fmla="*/ 690428 w 9107210"/>
                <a:gd name="connsiteY65" fmla="*/ 4303719 h 6858000"/>
                <a:gd name="connsiteX66" fmla="*/ 871801 w 9107210"/>
                <a:gd name="connsiteY66" fmla="*/ 5033041 h 6858000"/>
                <a:gd name="connsiteX67" fmla="*/ 1197749 w 9107210"/>
                <a:gd name="connsiteY67" fmla="*/ 5718494 h 6858000"/>
                <a:gd name="connsiteX68" fmla="*/ 1411480 w 9107210"/>
                <a:gd name="connsiteY68" fmla="*/ 6036703 h 6858000"/>
                <a:gd name="connsiteX69" fmla="*/ 1530170 w 9107210"/>
                <a:gd name="connsiteY69" fmla="*/ 6188430 h 6858000"/>
                <a:gd name="connsiteX70" fmla="*/ 1657165 w 9107210"/>
                <a:gd name="connsiteY70" fmla="*/ 6335385 h 6858000"/>
                <a:gd name="connsiteX71" fmla="*/ 1931343 w 9107210"/>
                <a:gd name="connsiteY71" fmla="*/ 6612896 h 6858000"/>
                <a:gd name="connsiteX72" fmla="*/ 2220133 w 9107210"/>
                <a:gd name="connsiteY72" fmla="*/ 6858000 h 6858000"/>
                <a:gd name="connsiteX73" fmla="*/ 1539862 w 9107210"/>
                <a:gd name="connsiteY73" fmla="*/ 6858000 h 6858000"/>
                <a:gd name="connsiteX74" fmla="*/ 1307111 w 9107210"/>
                <a:gd name="connsiteY74" fmla="*/ 6648873 h 6858000"/>
                <a:gd name="connsiteX75" fmla="*/ 750258 w 9107210"/>
                <a:gd name="connsiteY75" fmla="*/ 5987570 h 6858000"/>
                <a:gd name="connsiteX76" fmla="*/ 335382 w 9107210"/>
                <a:gd name="connsiteY76" fmla="*/ 5229279 h 6858000"/>
                <a:gd name="connsiteX77" fmla="*/ 79351 w 9107210"/>
                <a:gd name="connsiteY77" fmla="*/ 4403854 h 6858000"/>
                <a:gd name="connsiteX78" fmla="*/ 16007 w 9107210"/>
                <a:gd name="connsiteY78" fmla="*/ 3975723 h 6858000"/>
                <a:gd name="connsiteX79" fmla="*/ 871 w 9107210"/>
                <a:gd name="connsiteY79" fmla="*/ 3543362 h 6858000"/>
                <a:gd name="connsiteX80" fmla="*/ 32519 w 9107210"/>
                <a:gd name="connsiteY80" fmla="*/ 3112085 h 6858000"/>
                <a:gd name="connsiteX81" fmla="*/ 108502 w 9107210"/>
                <a:gd name="connsiteY81" fmla="*/ 2686511 h 6858000"/>
                <a:gd name="connsiteX82" fmla="*/ 378239 w 9107210"/>
                <a:gd name="connsiteY82" fmla="*/ 1865955 h 6858000"/>
                <a:gd name="connsiteX83" fmla="*/ 1343701 w 9107210"/>
                <a:gd name="connsiteY83" fmla="*/ 431508 h 6858000"/>
                <a:gd name="connsiteX84" fmla="*/ 1661853 w 9107210"/>
                <a:gd name="connsiteY84" fmla="*/ 13026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9107210" h="6858000">
                  <a:moveTo>
                    <a:pt x="6184722" y="0"/>
                  </a:moveTo>
                  <a:lnTo>
                    <a:pt x="6985680" y="0"/>
                  </a:lnTo>
                  <a:lnTo>
                    <a:pt x="7324323" y="247136"/>
                  </a:lnTo>
                  <a:cubicBezTo>
                    <a:pt x="7437502" y="336500"/>
                    <a:pt x="7547171" y="430254"/>
                    <a:pt x="7652712" y="528495"/>
                  </a:cubicBezTo>
                  <a:cubicBezTo>
                    <a:pt x="7863743" y="724929"/>
                    <a:pt x="8060097" y="937593"/>
                    <a:pt x="8236677" y="1166289"/>
                  </a:cubicBezTo>
                  <a:cubicBezTo>
                    <a:pt x="8413818" y="1394594"/>
                    <a:pt x="8570168" y="1639471"/>
                    <a:pt x="8704298" y="1897038"/>
                  </a:cubicBezTo>
                  <a:cubicBezTo>
                    <a:pt x="8770803" y="2026141"/>
                    <a:pt x="8830836" y="2158786"/>
                    <a:pt x="8885160" y="2294087"/>
                  </a:cubicBezTo>
                  <a:cubicBezTo>
                    <a:pt x="8898360" y="2328071"/>
                    <a:pt x="8912169" y="2361810"/>
                    <a:pt x="8924247" y="2396286"/>
                  </a:cubicBezTo>
                  <a:lnTo>
                    <a:pt x="8960022" y="2499767"/>
                  </a:lnTo>
                  <a:lnTo>
                    <a:pt x="8991720" y="2604671"/>
                  </a:lnTo>
                  <a:cubicBezTo>
                    <a:pt x="9002116" y="2639690"/>
                    <a:pt x="9010474" y="2675346"/>
                    <a:pt x="9019646" y="2710708"/>
                  </a:cubicBezTo>
                  <a:cubicBezTo>
                    <a:pt x="9089055" y="2995079"/>
                    <a:pt x="9113620" y="3289927"/>
                    <a:pt x="9105822" y="3582266"/>
                  </a:cubicBezTo>
                  <a:cubicBezTo>
                    <a:pt x="9101796" y="3728484"/>
                    <a:pt x="9085744" y="3874458"/>
                    <a:pt x="9057716" y="4017873"/>
                  </a:cubicBezTo>
                  <a:cubicBezTo>
                    <a:pt x="9029534" y="4161336"/>
                    <a:pt x="8990497" y="4302046"/>
                    <a:pt x="8945600" y="4439659"/>
                  </a:cubicBezTo>
                  <a:cubicBezTo>
                    <a:pt x="8900857" y="4577566"/>
                    <a:pt x="8852901" y="4711784"/>
                    <a:pt x="8796080" y="4847428"/>
                  </a:cubicBezTo>
                  <a:cubicBezTo>
                    <a:pt x="8767695" y="4915152"/>
                    <a:pt x="8737016" y="4982926"/>
                    <a:pt x="8702056" y="5050108"/>
                  </a:cubicBezTo>
                  <a:cubicBezTo>
                    <a:pt x="8666485" y="5116997"/>
                    <a:pt x="8627347" y="5183687"/>
                    <a:pt x="8581125" y="5247525"/>
                  </a:cubicBezTo>
                  <a:cubicBezTo>
                    <a:pt x="8535565" y="5311660"/>
                    <a:pt x="8483534" y="5373185"/>
                    <a:pt x="8426254" y="5429647"/>
                  </a:cubicBezTo>
                  <a:cubicBezTo>
                    <a:pt x="8397512" y="5457779"/>
                    <a:pt x="8367801" y="5484879"/>
                    <a:pt x="8337174" y="5510552"/>
                  </a:cubicBezTo>
                  <a:cubicBezTo>
                    <a:pt x="8306444" y="5536077"/>
                    <a:pt x="8274899" y="5560029"/>
                    <a:pt x="8243200" y="5582948"/>
                  </a:cubicBezTo>
                  <a:cubicBezTo>
                    <a:pt x="8115543" y="5674574"/>
                    <a:pt x="7986203" y="5743233"/>
                    <a:pt x="7868330" y="5811104"/>
                  </a:cubicBezTo>
                  <a:cubicBezTo>
                    <a:pt x="7749844" y="5878385"/>
                    <a:pt x="7640685" y="5945126"/>
                    <a:pt x="7538916" y="6018899"/>
                  </a:cubicBezTo>
                  <a:cubicBezTo>
                    <a:pt x="7487749" y="6055392"/>
                    <a:pt x="7438777" y="6093950"/>
                    <a:pt x="7391280" y="6134132"/>
                  </a:cubicBezTo>
                  <a:cubicBezTo>
                    <a:pt x="7343427" y="6173921"/>
                    <a:pt x="7297511" y="6215922"/>
                    <a:pt x="7252511" y="6259105"/>
                  </a:cubicBezTo>
                  <a:cubicBezTo>
                    <a:pt x="7229784" y="6280990"/>
                    <a:pt x="7208635" y="6302433"/>
                    <a:pt x="7185601" y="6325894"/>
                  </a:cubicBezTo>
                  <a:lnTo>
                    <a:pt x="7116651" y="6397010"/>
                  </a:lnTo>
                  <a:lnTo>
                    <a:pt x="6978545" y="6541607"/>
                  </a:lnTo>
                  <a:cubicBezTo>
                    <a:pt x="6885693" y="6638397"/>
                    <a:pt x="6789885" y="6734943"/>
                    <a:pt x="6693009" y="6832716"/>
                  </a:cubicBezTo>
                  <a:lnTo>
                    <a:pt x="6667488" y="6858000"/>
                  </a:lnTo>
                  <a:lnTo>
                    <a:pt x="6056793" y="6858000"/>
                  </a:lnTo>
                  <a:lnTo>
                    <a:pt x="6077345" y="6835420"/>
                  </a:lnTo>
                  <a:cubicBezTo>
                    <a:pt x="6121427" y="6785747"/>
                    <a:pt x="6164948" y="6735090"/>
                    <a:pt x="6208519" y="6683989"/>
                  </a:cubicBezTo>
                  <a:lnTo>
                    <a:pt x="6340001" y="6529852"/>
                  </a:lnTo>
                  <a:cubicBezTo>
                    <a:pt x="6428315" y="6426667"/>
                    <a:pt x="6516733" y="6321417"/>
                    <a:pt x="6611419" y="6219317"/>
                  </a:cubicBezTo>
                  <a:cubicBezTo>
                    <a:pt x="6658864" y="6168363"/>
                    <a:pt x="6707584" y="6117950"/>
                    <a:pt x="6757678" y="6068228"/>
                  </a:cubicBezTo>
                  <a:lnTo>
                    <a:pt x="6833713" y="5994061"/>
                  </a:lnTo>
                  <a:cubicBezTo>
                    <a:pt x="6859346" y="5969422"/>
                    <a:pt x="6887579" y="5943404"/>
                    <a:pt x="6915148" y="5918812"/>
                  </a:cubicBezTo>
                  <a:cubicBezTo>
                    <a:pt x="7026295" y="5819219"/>
                    <a:pt x="7148602" y="5729117"/>
                    <a:pt x="7276311" y="5650229"/>
                  </a:cubicBezTo>
                  <a:cubicBezTo>
                    <a:pt x="7403918" y="5571046"/>
                    <a:pt x="7537794" y="5505190"/>
                    <a:pt x="7664942" y="5445681"/>
                  </a:cubicBezTo>
                  <a:cubicBezTo>
                    <a:pt x="7728491" y="5416024"/>
                    <a:pt x="7790410" y="5387449"/>
                    <a:pt x="7848505" y="5358333"/>
                  </a:cubicBezTo>
                  <a:cubicBezTo>
                    <a:pt x="7906805" y="5329315"/>
                    <a:pt x="7961843" y="5300101"/>
                    <a:pt x="8011785" y="5267788"/>
                  </a:cubicBezTo>
                  <a:cubicBezTo>
                    <a:pt x="8112281" y="5203950"/>
                    <a:pt x="8193615" y="5128111"/>
                    <a:pt x="8260273" y="5034370"/>
                  </a:cubicBezTo>
                  <a:cubicBezTo>
                    <a:pt x="8326370" y="4940776"/>
                    <a:pt x="8378657" y="4831640"/>
                    <a:pt x="8417589" y="4714488"/>
                  </a:cubicBezTo>
                  <a:cubicBezTo>
                    <a:pt x="8456372" y="4597485"/>
                    <a:pt x="8481140" y="4471332"/>
                    <a:pt x="8495000" y="4346409"/>
                  </a:cubicBezTo>
                  <a:cubicBezTo>
                    <a:pt x="8508404" y="4221044"/>
                    <a:pt x="8511359" y="4095482"/>
                    <a:pt x="8508556" y="3971101"/>
                  </a:cubicBezTo>
                  <a:cubicBezTo>
                    <a:pt x="8504530" y="3846571"/>
                    <a:pt x="8495663" y="3723222"/>
                    <a:pt x="8483330" y="3600710"/>
                  </a:cubicBezTo>
                  <a:cubicBezTo>
                    <a:pt x="8470793" y="3478148"/>
                    <a:pt x="8451888" y="3356421"/>
                    <a:pt x="8425336" y="3236121"/>
                  </a:cubicBezTo>
                  <a:cubicBezTo>
                    <a:pt x="8399091" y="3115774"/>
                    <a:pt x="8367801" y="2996655"/>
                    <a:pt x="8334575" y="2877977"/>
                  </a:cubicBezTo>
                  <a:cubicBezTo>
                    <a:pt x="8268222" y="2640772"/>
                    <a:pt x="8190100" y="2404057"/>
                    <a:pt x="8087513" y="2174622"/>
                  </a:cubicBezTo>
                  <a:cubicBezTo>
                    <a:pt x="7985081" y="1945237"/>
                    <a:pt x="7863233" y="1721900"/>
                    <a:pt x="7723650" y="1507613"/>
                  </a:cubicBezTo>
                  <a:cubicBezTo>
                    <a:pt x="7653527" y="1400692"/>
                    <a:pt x="7579684" y="1295589"/>
                    <a:pt x="7501815" y="1192947"/>
                  </a:cubicBezTo>
                  <a:cubicBezTo>
                    <a:pt x="7423844" y="1090353"/>
                    <a:pt x="7340778" y="991103"/>
                    <a:pt x="7254399" y="894361"/>
                  </a:cubicBezTo>
                  <a:cubicBezTo>
                    <a:pt x="7082047" y="700485"/>
                    <a:pt x="6893083" y="519052"/>
                    <a:pt x="6689339" y="354046"/>
                  </a:cubicBezTo>
                  <a:cubicBezTo>
                    <a:pt x="6536914" y="229775"/>
                    <a:pt x="6375602" y="115325"/>
                    <a:pt x="6206651" y="12626"/>
                  </a:cubicBezTo>
                  <a:close/>
                  <a:moveTo>
                    <a:pt x="1827105" y="0"/>
                  </a:moveTo>
                  <a:lnTo>
                    <a:pt x="2807607" y="0"/>
                  </a:lnTo>
                  <a:lnTo>
                    <a:pt x="2667958" y="88235"/>
                  </a:lnTo>
                  <a:cubicBezTo>
                    <a:pt x="2560098" y="159777"/>
                    <a:pt x="2455754" y="235690"/>
                    <a:pt x="2354723" y="314947"/>
                  </a:cubicBezTo>
                  <a:cubicBezTo>
                    <a:pt x="2253464" y="394030"/>
                    <a:pt x="2156943" y="478181"/>
                    <a:pt x="2059963" y="561545"/>
                  </a:cubicBezTo>
                  <a:cubicBezTo>
                    <a:pt x="1962831" y="644811"/>
                    <a:pt x="1868297" y="731322"/>
                    <a:pt x="1780798" y="824425"/>
                  </a:cubicBezTo>
                  <a:cubicBezTo>
                    <a:pt x="1429010" y="1195013"/>
                    <a:pt x="1148011" y="1628455"/>
                    <a:pt x="954714" y="2094309"/>
                  </a:cubicBezTo>
                  <a:cubicBezTo>
                    <a:pt x="857938" y="2327186"/>
                    <a:pt x="783229" y="2568326"/>
                    <a:pt x="732676" y="2813646"/>
                  </a:cubicBezTo>
                  <a:cubicBezTo>
                    <a:pt x="707552" y="2936307"/>
                    <a:pt x="688085" y="3059952"/>
                    <a:pt x="673867" y="3183989"/>
                  </a:cubicBezTo>
                  <a:cubicBezTo>
                    <a:pt x="660056" y="3308075"/>
                    <a:pt x="651341" y="3432605"/>
                    <a:pt x="647621" y="3557281"/>
                  </a:cubicBezTo>
                  <a:cubicBezTo>
                    <a:pt x="644411" y="3681958"/>
                    <a:pt x="645329" y="3806733"/>
                    <a:pt x="653381" y="3931214"/>
                  </a:cubicBezTo>
                  <a:cubicBezTo>
                    <a:pt x="659852" y="4055792"/>
                    <a:pt x="672949" y="4179977"/>
                    <a:pt x="690428" y="4303719"/>
                  </a:cubicBezTo>
                  <a:cubicBezTo>
                    <a:pt x="726408" y="4551057"/>
                    <a:pt x="786440" y="4795835"/>
                    <a:pt x="871801" y="5033041"/>
                  </a:cubicBezTo>
                  <a:cubicBezTo>
                    <a:pt x="957007" y="5270247"/>
                    <a:pt x="1065962" y="5500322"/>
                    <a:pt x="1197749" y="5718494"/>
                  </a:cubicBezTo>
                  <a:cubicBezTo>
                    <a:pt x="1263846" y="5827433"/>
                    <a:pt x="1334937" y="5933813"/>
                    <a:pt x="1411480" y="6036703"/>
                  </a:cubicBezTo>
                  <a:cubicBezTo>
                    <a:pt x="1449548" y="6088295"/>
                    <a:pt x="1489451" y="6138609"/>
                    <a:pt x="1530170" y="6188430"/>
                  </a:cubicBezTo>
                  <a:cubicBezTo>
                    <a:pt x="1571447" y="6238055"/>
                    <a:pt x="1613644" y="6287336"/>
                    <a:pt x="1657165" y="6335385"/>
                  </a:cubicBezTo>
                  <a:cubicBezTo>
                    <a:pt x="1744079" y="6431708"/>
                    <a:pt x="1835644" y="6524282"/>
                    <a:pt x="1931343" y="6612896"/>
                  </a:cubicBezTo>
                  <a:lnTo>
                    <a:pt x="2220133" y="6858000"/>
                  </a:lnTo>
                  <a:lnTo>
                    <a:pt x="1539862" y="6858000"/>
                  </a:lnTo>
                  <a:lnTo>
                    <a:pt x="1307111" y="6648873"/>
                  </a:lnTo>
                  <a:cubicBezTo>
                    <a:pt x="1101839" y="6448063"/>
                    <a:pt x="913180" y="6225465"/>
                    <a:pt x="750258" y="5987570"/>
                  </a:cubicBezTo>
                  <a:cubicBezTo>
                    <a:pt x="587232" y="5749281"/>
                    <a:pt x="448261" y="5494813"/>
                    <a:pt x="335382" y="5229279"/>
                  </a:cubicBezTo>
                  <a:cubicBezTo>
                    <a:pt x="222298" y="4963793"/>
                    <a:pt x="137040" y="4686652"/>
                    <a:pt x="79351" y="4403854"/>
                  </a:cubicBezTo>
                  <a:cubicBezTo>
                    <a:pt x="50150" y="4262456"/>
                    <a:pt x="29767" y="4119385"/>
                    <a:pt x="16007" y="3975723"/>
                  </a:cubicBezTo>
                  <a:cubicBezTo>
                    <a:pt x="3930" y="3831964"/>
                    <a:pt x="-2441" y="3687614"/>
                    <a:pt x="871" y="3543362"/>
                  </a:cubicBezTo>
                  <a:cubicBezTo>
                    <a:pt x="3522" y="3399160"/>
                    <a:pt x="14172" y="3255105"/>
                    <a:pt x="32519" y="3112085"/>
                  </a:cubicBezTo>
                  <a:cubicBezTo>
                    <a:pt x="50508" y="2969014"/>
                    <a:pt x="76090" y="2826925"/>
                    <a:pt x="108502" y="2686511"/>
                  </a:cubicBezTo>
                  <a:cubicBezTo>
                    <a:pt x="173019" y="2405533"/>
                    <a:pt x="263474" y="2130703"/>
                    <a:pt x="378239" y="1865955"/>
                  </a:cubicBezTo>
                  <a:cubicBezTo>
                    <a:pt x="607922" y="1336607"/>
                    <a:pt x="935706" y="848228"/>
                    <a:pt x="1343701" y="431508"/>
                  </a:cubicBezTo>
                  <a:cubicBezTo>
                    <a:pt x="1446133" y="327783"/>
                    <a:pt x="1550910" y="225926"/>
                    <a:pt x="1661853" y="130268"/>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Freeform: Shape 18">
              <a:extLst>
                <a:ext uri="{FF2B5EF4-FFF2-40B4-BE49-F238E27FC236}">
                  <a16:creationId xmlns:a16="http://schemas.microsoft.com/office/drawing/2014/main" id="{6A0C77B5-3FAA-4D4F-9555-89D7516088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3402" y="3985"/>
              <a:ext cx="9767847" cy="6858000"/>
            </a:xfrm>
            <a:custGeom>
              <a:avLst/>
              <a:gdLst>
                <a:gd name="connsiteX0" fmla="*/ 7145704 w 9767847"/>
                <a:gd name="connsiteY0" fmla="*/ 0 h 6858000"/>
                <a:gd name="connsiteX1" fmla="*/ 7875738 w 9767847"/>
                <a:gd name="connsiteY1" fmla="*/ 0 h 6858000"/>
                <a:gd name="connsiteX2" fmla="*/ 7990553 w 9767847"/>
                <a:gd name="connsiteY2" fmla="*/ 85415 h 6858000"/>
                <a:gd name="connsiteX3" fmla="*/ 9767847 w 9767847"/>
                <a:gd name="connsiteY3" fmla="*/ 3653129 h 6858000"/>
                <a:gd name="connsiteX4" fmla="*/ 8652597 w 9767847"/>
                <a:gd name="connsiteY4" fmla="*/ 6594103 h 6858000"/>
                <a:gd name="connsiteX5" fmla="*/ 8399240 w 9767847"/>
                <a:gd name="connsiteY5" fmla="*/ 6858000 h 6858000"/>
                <a:gd name="connsiteX6" fmla="*/ 6766926 w 9767847"/>
                <a:gd name="connsiteY6" fmla="*/ 6858000 h 6858000"/>
                <a:gd name="connsiteX7" fmla="*/ 6804586 w 9767847"/>
                <a:gd name="connsiteY7" fmla="*/ 6821201 h 6858000"/>
                <a:gd name="connsiteX8" fmla="*/ 6881735 w 9767847"/>
                <a:gd name="connsiteY8" fmla="*/ 6745295 h 6858000"/>
                <a:gd name="connsiteX9" fmla="*/ 6958883 w 9767847"/>
                <a:gd name="connsiteY9" fmla="*/ 6668920 h 6858000"/>
                <a:gd name="connsiteX10" fmla="*/ 7267925 w 9767847"/>
                <a:gd name="connsiteY10" fmla="*/ 6359792 h 6858000"/>
                <a:gd name="connsiteX11" fmla="*/ 7424360 w 9767847"/>
                <a:gd name="connsiteY11" fmla="*/ 6204783 h 6858000"/>
                <a:gd name="connsiteX12" fmla="*/ 7504938 w 9767847"/>
                <a:gd name="connsiteY12" fmla="*/ 6126806 h 6858000"/>
                <a:gd name="connsiteX13" fmla="*/ 7546396 w 9767847"/>
                <a:gd name="connsiteY13" fmla="*/ 6087795 h 6858000"/>
                <a:gd name="connsiteX14" fmla="*/ 7588002 w 9767847"/>
                <a:gd name="connsiteY14" fmla="*/ 6049630 h 6858000"/>
                <a:gd name="connsiteX15" fmla="*/ 7631000 w 9767847"/>
                <a:gd name="connsiteY15" fmla="*/ 6010807 h 6858000"/>
                <a:gd name="connsiteX16" fmla="*/ 7675440 w 9767847"/>
                <a:gd name="connsiteY16" fmla="*/ 5972407 h 6858000"/>
                <a:gd name="connsiteX17" fmla="*/ 7720626 w 9767847"/>
                <a:gd name="connsiteY17" fmla="*/ 5934949 h 6858000"/>
                <a:gd name="connsiteX18" fmla="*/ 7766458 w 9767847"/>
                <a:gd name="connsiteY18" fmla="*/ 5898432 h 6858000"/>
                <a:gd name="connsiteX19" fmla="*/ 7955254 w 9767847"/>
                <a:gd name="connsiteY19" fmla="*/ 5760926 h 6858000"/>
                <a:gd name="connsiteX20" fmla="*/ 8352678 w 9767847"/>
                <a:gd name="connsiteY20" fmla="*/ 5521728 h 6858000"/>
                <a:gd name="connsiteX21" fmla="*/ 8451350 w 9767847"/>
                <a:gd name="connsiteY21" fmla="*/ 5469352 h 6858000"/>
                <a:gd name="connsiteX22" fmla="*/ 8548532 w 9767847"/>
                <a:gd name="connsiteY22" fmla="*/ 5417493 h 6858000"/>
                <a:gd name="connsiteX23" fmla="*/ 8729473 w 9767847"/>
                <a:gd name="connsiteY23" fmla="*/ 5314059 h 6858000"/>
                <a:gd name="connsiteX24" fmla="*/ 8770781 w 9767847"/>
                <a:gd name="connsiteY24" fmla="*/ 5287330 h 6858000"/>
                <a:gd name="connsiteX25" fmla="*/ 8790964 w 9767847"/>
                <a:gd name="connsiteY25" fmla="*/ 5273590 h 6858000"/>
                <a:gd name="connsiteX26" fmla="*/ 8810499 w 9767847"/>
                <a:gd name="connsiteY26" fmla="*/ 5259801 h 6858000"/>
                <a:gd name="connsiteX27" fmla="*/ 8883571 w 9767847"/>
                <a:gd name="connsiteY27" fmla="*/ 5202577 h 6858000"/>
                <a:gd name="connsiteX28" fmla="*/ 9006651 w 9767847"/>
                <a:gd name="connsiteY28" fmla="*/ 5074625 h 6858000"/>
                <a:gd name="connsiteX29" fmla="*/ 9033494 w 9767847"/>
                <a:gd name="connsiteY29" fmla="*/ 5038203 h 6858000"/>
                <a:gd name="connsiteX30" fmla="*/ 9040305 w 9767847"/>
                <a:gd name="connsiteY30" fmla="*/ 5028649 h 6858000"/>
                <a:gd name="connsiteX31" fmla="*/ 9046568 w 9767847"/>
                <a:gd name="connsiteY31" fmla="*/ 5019379 h 6858000"/>
                <a:gd name="connsiteX32" fmla="*/ 9058846 w 9767847"/>
                <a:gd name="connsiteY32" fmla="*/ 5000743 h 6858000"/>
                <a:gd name="connsiteX33" fmla="*/ 9104529 w 9767847"/>
                <a:gd name="connsiteY33" fmla="*/ 4922203 h 6858000"/>
                <a:gd name="connsiteX34" fmla="*/ 9181081 w 9767847"/>
                <a:gd name="connsiteY34" fmla="*/ 4748792 h 6858000"/>
                <a:gd name="connsiteX35" fmla="*/ 9240731 w 9767847"/>
                <a:gd name="connsiteY35" fmla="*/ 4561970 h 6858000"/>
                <a:gd name="connsiteX36" fmla="*/ 9265388 w 9767847"/>
                <a:gd name="connsiteY36" fmla="*/ 4465171 h 6858000"/>
                <a:gd name="connsiteX37" fmla="*/ 9276571 w 9767847"/>
                <a:gd name="connsiteY37" fmla="*/ 4416041 h 6858000"/>
                <a:gd name="connsiteX38" fmla="*/ 9281841 w 9767847"/>
                <a:gd name="connsiteY38" fmla="*/ 4391477 h 6858000"/>
                <a:gd name="connsiteX39" fmla="*/ 9286513 w 9767847"/>
                <a:gd name="connsiteY39" fmla="*/ 4368936 h 6858000"/>
                <a:gd name="connsiteX40" fmla="*/ 9296754 w 9767847"/>
                <a:gd name="connsiteY40" fmla="*/ 4316136 h 6858000"/>
                <a:gd name="connsiteX41" fmla="*/ 9301029 w 9767847"/>
                <a:gd name="connsiteY41" fmla="*/ 4293172 h 6858000"/>
                <a:gd name="connsiteX42" fmla="*/ 9302818 w 9767847"/>
                <a:gd name="connsiteY42" fmla="*/ 4282679 h 6858000"/>
                <a:gd name="connsiteX43" fmla="*/ 9304658 w 9767847"/>
                <a:gd name="connsiteY43" fmla="*/ 4270914 h 6858000"/>
                <a:gd name="connsiteX44" fmla="*/ 9312810 w 9767847"/>
                <a:gd name="connsiteY44" fmla="*/ 4220043 h 6858000"/>
                <a:gd name="connsiteX45" fmla="*/ 9316887 w 9767847"/>
                <a:gd name="connsiteY45" fmla="*/ 4194584 h 6858000"/>
                <a:gd name="connsiteX46" fmla="*/ 9318923 w 9767847"/>
                <a:gd name="connsiteY46" fmla="*/ 4181878 h 6858000"/>
                <a:gd name="connsiteX47" fmla="*/ 9320515 w 9767847"/>
                <a:gd name="connsiteY47" fmla="*/ 4168984 h 6858000"/>
                <a:gd name="connsiteX48" fmla="*/ 9332445 w 9767847"/>
                <a:gd name="connsiteY48" fmla="*/ 4069079 h 6858000"/>
                <a:gd name="connsiteX49" fmla="*/ 9336173 w 9767847"/>
                <a:gd name="connsiteY49" fmla="*/ 4022774 h 6858000"/>
                <a:gd name="connsiteX50" fmla="*/ 9340199 w 9767847"/>
                <a:gd name="connsiteY50" fmla="*/ 3969269 h 6858000"/>
                <a:gd name="connsiteX51" fmla="*/ 9347557 w 9767847"/>
                <a:gd name="connsiteY51" fmla="*/ 3770070 h 6858000"/>
                <a:gd name="connsiteX52" fmla="*/ 9346364 w 9767847"/>
                <a:gd name="connsiteY52" fmla="*/ 3669036 h 6858000"/>
                <a:gd name="connsiteX53" fmla="*/ 9344921 w 9767847"/>
                <a:gd name="connsiteY53" fmla="*/ 3619341 h 6858000"/>
                <a:gd name="connsiteX54" fmla="*/ 9344524 w 9767847"/>
                <a:gd name="connsiteY54" fmla="*/ 3607624 h 6858000"/>
                <a:gd name="connsiteX55" fmla="*/ 9343728 w 9767847"/>
                <a:gd name="connsiteY55" fmla="*/ 3594872 h 6858000"/>
                <a:gd name="connsiteX56" fmla="*/ 9342188 w 9767847"/>
                <a:gd name="connsiteY56" fmla="*/ 3569366 h 6858000"/>
                <a:gd name="connsiteX57" fmla="*/ 9339056 w 9767847"/>
                <a:gd name="connsiteY57" fmla="*/ 3518354 h 6858000"/>
                <a:gd name="connsiteX58" fmla="*/ 9334334 w 9767847"/>
                <a:gd name="connsiteY58" fmla="*/ 3467155 h 6858000"/>
                <a:gd name="connsiteX59" fmla="*/ 9329363 w 9767847"/>
                <a:gd name="connsiteY59" fmla="*/ 3415908 h 6858000"/>
                <a:gd name="connsiteX60" fmla="*/ 9328319 w 9767847"/>
                <a:gd name="connsiteY60" fmla="*/ 3404755 h 6858000"/>
                <a:gd name="connsiteX61" fmla="*/ 9327177 w 9767847"/>
                <a:gd name="connsiteY61" fmla="*/ 3394214 h 6858000"/>
                <a:gd name="connsiteX62" fmla="*/ 9324293 w 9767847"/>
                <a:gd name="connsiteY62" fmla="*/ 3370872 h 6858000"/>
                <a:gd name="connsiteX63" fmla="*/ 9320763 w 9767847"/>
                <a:gd name="connsiteY63" fmla="*/ 3344427 h 6858000"/>
                <a:gd name="connsiteX64" fmla="*/ 9317184 w 9767847"/>
                <a:gd name="connsiteY64" fmla="*/ 3315343 h 6858000"/>
                <a:gd name="connsiteX65" fmla="*/ 9311021 w 9767847"/>
                <a:gd name="connsiteY65" fmla="*/ 3270309 h 6858000"/>
                <a:gd name="connsiteX66" fmla="*/ 9302719 w 9767847"/>
                <a:gd name="connsiteY66" fmla="*/ 3219815 h 6858000"/>
                <a:gd name="connsiteX67" fmla="*/ 9293970 w 9767847"/>
                <a:gd name="connsiteY67" fmla="*/ 3169887 h 6858000"/>
                <a:gd name="connsiteX68" fmla="*/ 9252065 w 9767847"/>
                <a:gd name="connsiteY68" fmla="*/ 2971205 h 6858000"/>
                <a:gd name="connsiteX69" fmla="*/ 9227211 w 9767847"/>
                <a:gd name="connsiteY69" fmla="*/ 2872571 h 6858000"/>
                <a:gd name="connsiteX70" fmla="*/ 9220699 w 9767847"/>
                <a:gd name="connsiteY70" fmla="*/ 2848524 h 6858000"/>
                <a:gd name="connsiteX71" fmla="*/ 9213740 w 9767847"/>
                <a:gd name="connsiteY71" fmla="*/ 2824289 h 6858000"/>
                <a:gd name="connsiteX72" fmla="*/ 9199374 w 9767847"/>
                <a:gd name="connsiteY72" fmla="*/ 2775536 h 6858000"/>
                <a:gd name="connsiteX73" fmla="*/ 9061829 w 9767847"/>
                <a:gd name="connsiteY73" fmla="*/ 2389515 h 6858000"/>
                <a:gd name="connsiteX74" fmla="*/ 8978865 w 9767847"/>
                <a:gd name="connsiteY74" fmla="*/ 2200953 h 6858000"/>
                <a:gd name="connsiteX75" fmla="*/ 8956694 w 9767847"/>
                <a:gd name="connsiteY75" fmla="*/ 2154317 h 6858000"/>
                <a:gd name="connsiteX76" fmla="*/ 8934176 w 9767847"/>
                <a:gd name="connsiteY76" fmla="*/ 2108012 h 6858000"/>
                <a:gd name="connsiteX77" fmla="*/ 8887151 w 9767847"/>
                <a:gd name="connsiteY77" fmla="*/ 2015448 h 6858000"/>
                <a:gd name="connsiteX78" fmla="*/ 8787533 w 9767847"/>
                <a:gd name="connsiteY78" fmla="*/ 1832625 h 6858000"/>
                <a:gd name="connsiteX79" fmla="*/ 8761485 w 9767847"/>
                <a:gd name="connsiteY79" fmla="*/ 1787496 h 6858000"/>
                <a:gd name="connsiteX80" fmla="*/ 8734791 w 9767847"/>
                <a:gd name="connsiteY80" fmla="*/ 1741991 h 6858000"/>
                <a:gd name="connsiteX81" fmla="*/ 8680808 w 9767847"/>
                <a:gd name="connsiteY81" fmla="*/ 1652910 h 6858000"/>
                <a:gd name="connsiteX82" fmla="*/ 8567024 w 9767847"/>
                <a:gd name="connsiteY82" fmla="*/ 1477004 h 6858000"/>
                <a:gd name="connsiteX83" fmla="*/ 8537446 w 9767847"/>
                <a:gd name="connsiteY83" fmla="*/ 1433428 h 6858000"/>
                <a:gd name="connsiteX84" fmla="*/ 8507423 w 9767847"/>
                <a:gd name="connsiteY84" fmla="*/ 1389994 h 6858000"/>
                <a:gd name="connsiteX85" fmla="*/ 8446529 w 9767847"/>
                <a:gd name="connsiteY85" fmla="*/ 1304393 h 6858000"/>
                <a:gd name="connsiteX86" fmla="*/ 8319224 w 9767847"/>
                <a:gd name="connsiteY86" fmla="*/ 1135124 h 6858000"/>
                <a:gd name="connsiteX87" fmla="*/ 8286366 w 9767847"/>
                <a:gd name="connsiteY87" fmla="*/ 1093148 h 6858000"/>
                <a:gd name="connsiteX88" fmla="*/ 8270161 w 9767847"/>
                <a:gd name="connsiteY88" fmla="*/ 1072538 h 6858000"/>
                <a:gd name="connsiteX89" fmla="*/ 8253856 w 9767847"/>
                <a:gd name="connsiteY89" fmla="*/ 1052254 h 6858000"/>
                <a:gd name="connsiteX90" fmla="*/ 8186352 w 9767847"/>
                <a:gd name="connsiteY90" fmla="*/ 970373 h 6858000"/>
                <a:gd name="connsiteX91" fmla="*/ 8046768 w 9767847"/>
                <a:gd name="connsiteY91" fmla="*/ 809527 h 6858000"/>
                <a:gd name="connsiteX92" fmla="*/ 8010927 w 9767847"/>
                <a:gd name="connsiteY92" fmla="*/ 769951 h 6858000"/>
                <a:gd name="connsiteX93" fmla="*/ 7974788 w 9767847"/>
                <a:gd name="connsiteY93" fmla="*/ 730751 h 6858000"/>
                <a:gd name="connsiteX94" fmla="*/ 7901070 w 9767847"/>
                <a:gd name="connsiteY94" fmla="*/ 652823 h 6858000"/>
                <a:gd name="connsiteX95" fmla="*/ 7750054 w 9767847"/>
                <a:gd name="connsiteY95" fmla="*/ 501106 h 6858000"/>
                <a:gd name="connsiteX96" fmla="*/ 7592277 w 9767847"/>
                <a:gd name="connsiteY96" fmla="*/ 355319 h 6858000"/>
                <a:gd name="connsiteX97" fmla="*/ 7257734 w 9767847"/>
                <a:gd name="connsiteY97" fmla="*/ 81062 h 6858000"/>
                <a:gd name="connsiteX98" fmla="*/ 1892109 w 9767847"/>
                <a:gd name="connsiteY98" fmla="*/ 0 h 6858000"/>
                <a:gd name="connsiteX99" fmla="*/ 2298402 w 9767847"/>
                <a:gd name="connsiteY99" fmla="*/ 0 h 6858000"/>
                <a:gd name="connsiteX100" fmla="*/ 2135542 w 9767847"/>
                <a:gd name="connsiteY100" fmla="*/ 121879 h 6858000"/>
                <a:gd name="connsiteX101" fmla="*/ 1969576 w 9767847"/>
                <a:gd name="connsiteY101" fmla="*/ 259084 h 6858000"/>
                <a:gd name="connsiteX102" fmla="*/ 1659938 w 9767847"/>
                <a:gd name="connsiteY102" fmla="*/ 553953 h 6858000"/>
                <a:gd name="connsiteX103" fmla="*/ 729383 w 9767847"/>
                <a:gd name="connsiteY103" fmla="*/ 1940578 h 6858000"/>
                <a:gd name="connsiteX104" fmla="*/ 578465 w 9767847"/>
                <a:gd name="connsiteY104" fmla="*/ 2324905 h 6858000"/>
                <a:gd name="connsiteX105" fmla="*/ 465080 w 9767847"/>
                <a:gd name="connsiteY105" fmla="*/ 2718973 h 6858000"/>
                <a:gd name="connsiteX106" fmla="*/ 423820 w 9767847"/>
                <a:gd name="connsiteY106" fmla="*/ 2919535 h 6858000"/>
                <a:gd name="connsiteX107" fmla="*/ 392355 w 9767847"/>
                <a:gd name="connsiteY107" fmla="*/ 3122169 h 6858000"/>
                <a:gd name="connsiteX108" fmla="*/ 358801 w 9767847"/>
                <a:gd name="connsiteY108" fmla="*/ 3531013 h 6858000"/>
                <a:gd name="connsiteX109" fmla="*/ 410350 w 9767847"/>
                <a:gd name="connsiteY109" fmla="*/ 4352324 h 6858000"/>
                <a:gd name="connsiteX110" fmla="*/ 449022 w 9767847"/>
                <a:gd name="connsiteY110" fmla="*/ 4555147 h 6858000"/>
                <a:gd name="connsiteX111" fmla="*/ 498882 w 9767847"/>
                <a:gd name="connsiteY111" fmla="*/ 4756463 h 6858000"/>
                <a:gd name="connsiteX112" fmla="*/ 559775 w 9767847"/>
                <a:gd name="connsiteY112" fmla="*/ 4955755 h 6858000"/>
                <a:gd name="connsiteX113" fmla="*/ 631406 w 9767847"/>
                <a:gd name="connsiteY113" fmla="*/ 5152084 h 6858000"/>
                <a:gd name="connsiteX114" fmla="*/ 1023461 w 9767847"/>
                <a:gd name="connsiteY114" fmla="*/ 5898055 h 6858000"/>
                <a:gd name="connsiteX115" fmla="*/ 1575880 w 9767847"/>
                <a:gd name="connsiteY115" fmla="*/ 6551744 h 6858000"/>
                <a:gd name="connsiteX116" fmla="*/ 1905228 w 9767847"/>
                <a:gd name="connsiteY116" fmla="*/ 6833566 h 6858000"/>
                <a:gd name="connsiteX117" fmla="*/ 1938629 w 9767847"/>
                <a:gd name="connsiteY117" fmla="*/ 6858000 h 6858000"/>
                <a:gd name="connsiteX118" fmla="*/ 1368607 w 9767847"/>
                <a:gd name="connsiteY118" fmla="*/ 6858000 h 6858000"/>
                <a:gd name="connsiteX119" fmla="*/ 1115251 w 9767847"/>
                <a:gd name="connsiteY119" fmla="*/ 6594103 h 6858000"/>
                <a:gd name="connsiteX120" fmla="*/ 0 w 9767847"/>
                <a:gd name="connsiteY120" fmla="*/ 3653129 h 6858000"/>
                <a:gd name="connsiteX121" fmla="*/ 1777294 w 9767847"/>
                <a:gd name="connsiteY121" fmla="*/ 854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9767847" h="6858000">
                  <a:moveTo>
                    <a:pt x="7145704" y="0"/>
                  </a:moveTo>
                  <a:lnTo>
                    <a:pt x="7875738" y="0"/>
                  </a:lnTo>
                  <a:lnTo>
                    <a:pt x="7990553" y="85415"/>
                  </a:lnTo>
                  <a:cubicBezTo>
                    <a:pt x="9075991" y="933432"/>
                    <a:pt x="9767847" y="2216793"/>
                    <a:pt x="9767847" y="3653129"/>
                  </a:cubicBezTo>
                  <a:cubicBezTo>
                    <a:pt x="9767847" y="4770280"/>
                    <a:pt x="9349317" y="5794890"/>
                    <a:pt x="8652597" y="6594103"/>
                  </a:cubicBezTo>
                  <a:lnTo>
                    <a:pt x="8399240" y="6858000"/>
                  </a:lnTo>
                  <a:lnTo>
                    <a:pt x="6766926" y="6858000"/>
                  </a:lnTo>
                  <a:lnTo>
                    <a:pt x="6804586" y="6821201"/>
                  </a:lnTo>
                  <a:lnTo>
                    <a:pt x="6881735" y="6745295"/>
                  </a:lnTo>
                  <a:cubicBezTo>
                    <a:pt x="6907435" y="6719979"/>
                    <a:pt x="6933134" y="6694896"/>
                    <a:pt x="6958883" y="6668920"/>
                  </a:cubicBezTo>
                  <a:lnTo>
                    <a:pt x="7267925" y="6359792"/>
                  </a:lnTo>
                  <a:lnTo>
                    <a:pt x="7424360" y="6204783"/>
                  </a:lnTo>
                  <a:cubicBezTo>
                    <a:pt x="7450754" y="6178900"/>
                    <a:pt x="7477598" y="6152829"/>
                    <a:pt x="7504938" y="6126806"/>
                  </a:cubicBezTo>
                  <a:lnTo>
                    <a:pt x="7546396" y="6087795"/>
                  </a:lnTo>
                  <a:cubicBezTo>
                    <a:pt x="7560264" y="6074901"/>
                    <a:pt x="7574780" y="6061630"/>
                    <a:pt x="7588002" y="6049630"/>
                  </a:cubicBezTo>
                  <a:lnTo>
                    <a:pt x="7631000" y="6010807"/>
                  </a:lnTo>
                  <a:lnTo>
                    <a:pt x="7675440" y="5972407"/>
                  </a:lnTo>
                  <a:cubicBezTo>
                    <a:pt x="7690404" y="5959796"/>
                    <a:pt x="7705564" y="5947419"/>
                    <a:pt x="7720626" y="5934949"/>
                  </a:cubicBezTo>
                  <a:cubicBezTo>
                    <a:pt x="7735738" y="5922525"/>
                    <a:pt x="7751197" y="5910619"/>
                    <a:pt x="7766458" y="5898432"/>
                  </a:cubicBezTo>
                  <a:cubicBezTo>
                    <a:pt x="7827949" y="5850290"/>
                    <a:pt x="7890979" y="5804597"/>
                    <a:pt x="7955254" y="5760926"/>
                  </a:cubicBezTo>
                  <a:cubicBezTo>
                    <a:pt x="8083800" y="5673632"/>
                    <a:pt x="8216872" y="5594434"/>
                    <a:pt x="8352678" y="5521728"/>
                  </a:cubicBezTo>
                  <a:lnTo>
                    <a:pt x="8451350" y="5469352"/>
                  </a:lnTo>
                  <a:lnTo>
                    <a:pt x="8548532" y="5417493"/>
                  </a:lnTo>
                  <a:cubicBezTo>
                    <a:pt x="8612110" y="5383188"/>
                    <a:pt x="8673251" y="5349306"/>
                    <a:pt x="8729473" y="5314059"/>
                  </a:cubicBezTo>
                  <a:cubicBezTo>
                    <a:pt x="8743591" y="5305213"/>
                    <a:pt x="8757161" y="5296459"/>
                    <a:pt x="8770781" y="5287330"/>
                  </a:cubicBezTo>
                  <a:cubicBezTo>
                    <a:pt x="8777591" y="5282765"/>
                    <a:pt x="8784451" y="5278201"/>
                    <a:pt x="8790964" y="5273590"/>
                  </a:cubicBezTo>
                  <a:cubicBezTo>
                    <a:pt x="8797574" y="5268977"/>
                    <a:pt x="8804235" y="5264412"/>
                    <a:pt x="8810499" y="5259801"/>
                  </a:cubicBezTo>
                  <a:cubicBezTo>
                    <a:pt x="8835999" y="5241401"/>
                    <a:pt x="8860407" y="5222389"/>
                    <a:pt x="8883571" y="5202577"/>
                  </a:cubicBezTo>
                  <a:cubicBezTo>
                    <a:pt x="8929900" y="5162954"/>
                    <a:pt x="8971258" y="5120413"/>
                    <a:pt x="9006651" y="5074625"/>
                  </a:cubicBezTo>
                  <a:cubicBezTo>
                    <a:pt x="9015351" y="5063426"/>
                    <a:pt x="9024398" y="5050955"/>
                    <a:pt x="9033494" y="5038203"/>
                  </a:cubicBezTo>
                  <a:lnTo>
                    <a:pt x="9040305" y="5028649"/>
                  </a:lnTo>
                  <a:lnTo>
                    <a:pt x="9046568" y="5019379"/>
                  </a:lnTo>
                  <a:cubicBezTo>
                    <a:pt x="9050743" y="5013261"/>
                    <a:pt x="9054819" y="5007050"/>
                    <a:pt x="9058846" y="5000743"/>
                  </a:cubicBezTo>
                  <a:cubicBezTo>
                    <a:pt x="9075002" y="4975615"/>
                    <a:pt x="9090212" y="4949403"/>
                    <a:pt x="9104529" y="4922203"/>
                  </a:cubicBezTo>
                  <a:cubicBezTo>
                    <a:pt x="9133211" y="4867850"/>
                    <a:pt x="9158313" y="4809545"/>
                    <a:pt x="9181081" y="4748792"/>
                  </a:cubicBezTo>
                  <a:cubicBezTo>
                    <a:pt x="9203748" y="4688276"/>
                    <a:pt x="9223383" y="4625876"/>
                    <a:pt x="9240731" y="4561970"/>
                  </a:cubicBezTo>
                  <a:cubicBezTo>
                    <a:pt x="9249481" y="4530064"/>
                    <a:pt x="9257682" y="4497782"/>
                    <a:pt x="9265388" y="4465171"/>
                  </a:cubicBezTo>
                  <a:cubicBezTo>
                    <a:pt x="9269215" y="4448842"/>
                    <a:pt x="9272943" y="4432465"/>
                    <a:pt x="9276571" y="4416041"/>
                  </a:cubicBezTo>
                  <a:lnTo>
                    <a:pt x="9281841" y="4391477"/>
                  </a:lnTo>
                  <a:lnTo>
                    <a:pt x="9286513" y="4368936"/>
                  </a:lnTo>
                  <a:lnTo>
                    <a:pt x="9296754" y="4316136"/>
                  </a:lnTo>
                  <a:lnTo>
                    <a:pt x="9301029" y="4293172"/>
                  </a:lnTo>
                  <a:lnTo>
                    <a:pt x="9302818" y="4282679"/>
                  </a:lnTo>
                  <a:lnTo>
                    <a:pt x="9304658" y="4270914"/>
                  </a:lnTo>
                  <a:lnTo>
                    <a:pt x="9312810" y="4220043"/>
                  </a:lnTo>
                  <a:lnTo>
                    <a:pt x="9316887" y="4194584"/>
                  </a:lnTo>
                  <a:lnTo>
                    <a:pt x="9318923" y="4181878"/>
                  </a:lnTo>
                  <a:cubicBezTo>
                    <a:pt x="9319570" y="4177644"/>
                    <a:pt x="9319969" y="4173267"/>
                    <a:pt x="9320515" y="4168984"/>
                  </a:cubicBezTo>
                  <a:lnTo>
                    <a:pt x="9332445" y="4069079"/>
                  </a:lnTo>
                  <a:cubicBezTo>
                    <a:pt x="9333836" y="4056468"/>
                    <a:pt x="9334880" y="4040986"/>
                    <a:pt x="9336173" y="4022774"/>
                  </a:cubicBezTo>
                  <a:lnTo>
                    <a:pt x="9340199" y="3969269"/>
                  </a:lnTo>
                  <a:cubicBezTo>
                    <a:pt x="9345071" y="3903904"/>
                    <a:pt x="9347358" y="3837081"/>
                    <a:pt x="9347557" y="3770070"/>
                  </a:cubicBezTo>
                  <a:cubicBezTo>
                    <a:pt x="9347656" y="3736518"/>
                    <a:pt x="9347209" y="3702871"/>
                    <a:pt x="9346364" y="3669036"/>
                  </a:cubicBezTo>
                  <a:lnTo>
                    <a:pt x="9344921" y="3619341"/>
                  </a:lnTo>
                  <a:lnTo>
                    <a:pt x="9344524" y="3607624"/>
                  </a:lnTo>
                  <a:lnTo>
                    <a:pt x="9343728" y="3594872"/>
                  </a:lnTo>
                  <a:lnTo>
                    <a:pt x="9342188" y="3569366"/>
                  </a:lnTo>
                  <a:lnTo>
                    <a:pt x="9339056" y="3518354"/>
                  </a:lnTo>
                  <a:cubicBezTo>
                    <a:pt x="9337914" y="3501319"/>
                    <a:pt x="9335874" y="3484236"/>
                    <a:pt x="9334334" y="3467155"/>
                  </a:cubicBezTo>
                  <a:lnTo>
                    <a:pt x="9329363" y="3415908"/>
                  </a:lnTo>
                  <a:lnTo>
                    <a:pt x="9328319" y="3404755"/>
                  </a:lnTo>
                  <a:lnTo>
                    <a:pt x="9327177" y="3394214"/>
                  </a:lnTo>
                  <a:lnTo>
                    <a:pt x="9324293" y="3370872"/>
                  </a:lnTo>
                  <a:lnTo>
                    <a:pt x="9320763" y="3344427"/>
                  </a:lnTo>
                  <a:lnTo>
                    <a:pt x="9317184" y="3315343"/>
                  </a:lnTo>
                  <a:cubicBezTo>
                    <a:pt x="9315594" y="3300991"/>
                    <a:pt x="9313506" y="3286404"/>
                    <a:pt x="9311021" y="3270309"/>
                  </a:cubicBezTo>
                  <a:lnTo>
                    <a:pt x="9302719" y="3219815"/>
                  </a:lnTo>
                  <a:cubicBezTo>
                    <a:pt x="9299936" y="3203157"/>
                    <a:pt x="9297003" y="3186498"/>
                    <a:pt x="9293970" y="3169887"/>
                  </a:cubicBezTo>
                  <a:cubicBezTo>
                    <a:pt x="9281891" y="3103393"/>
                    <a:pt x="9267674" y="3037182"/>
                    <a:pt x="9252065" y="2971205"/>
                  </a:cubicBezTo>
                  <a:cubicBezTo>
                    <a:pt x="9244261" y="2938265"/>
                    <a:pt x="9235959" y="2905371"/>
                    <a:pt x="9227211" y="2872571"/>
                  </a:cubicBezTo>
                  <a:lnTo>
                    <a:pt x="9220699" y="2848524"/>
                  </a:lnTo>
                  <a:lnTo>
                    <a:pt x="9213740" y="2824289"/>
                  </a:lnTo>
                  <a:cubicBezTo>
                    <a:pt x="9209216" y="2808147"/>
                    <a:pt x="9204345" y="2791866"/>
                    <a:pt x="9199374" y="2775536"/>
                  </a:cubicBezTo>
                  <a:cubicBezTo>
                    <a:pt x="9159855" y="2645184"/>
                    <a:pt x="9114272" y="2516197"/>
                    <a:pt x="9061829" y="2389515"/>
                  </a:cubicBezTo>
                  <a:cubicBezTo>
                    <a:pt x="9035582" y="2326175"/>
                    <a:pt x="9008043" y="2263258"/>
                    <a:pt x="8978865" y="2200953"/>
                  </a:cubicBezTo>
                  <a:lnTo>
                    <a:pt x="8956694" y="2154317"/>
                  </a:lnTo>
                  <a:lnTo>
                    <a:pt x="8934176" y="2108012"/>
                  </a:lnTo>
                  <a:cubicBezTo>
                    <a:pt x="8918915" y="2077189"/>
                    <a:pt x="8903157" y="2046130"/>
                    <a:pt x="8887151" y="2015448"/>
                  </a:cubicBezTo>
                  <a:cubicBezTo>
                    <a:pt x="8854988" y="1953989"/>
                    <a:pt x="8822082" y="1892908"/>
                    <a:pt x="8787533" y="1832625"/>
                  </a:cubicBezTo>
                  <a:lnTo>
                    <a:pt x="8761485" y="1787496"/>
                  </a:lnTo>
                  <a:lnTo>
                    <a:pt x="8734791" y="1741991"/>
                  </a:lnTo>
                  <a:cubicBezTo>
                    <a:pt x="8717047" y="1711921"/>
                    <a:pt x="8699200" y="1682461"/>
                    <a:pt x="8680808" y="1652910"/>
                  </a:cubicBezTo>
                  <a:cubicBezTo>
                    <a:pt x="8644322" y="1593756"/>
                    <a:pt x="8606194" y="1535216"/>
                    <a:pt x="8567024" y="1477004"/>
                  </a:cubicBezTo>
                  <a:lnTo>
                    <a:pt x="8537446" y="1433428"/>
                  </a:lnTo>
                  <a:lnTo>
                    <a:pt x="8507423" y="1389994"/>
                  </a:lnTo>
                  <a:cubicBezTo>
                    <a:pt x="8487390" y="1361382"/>
                    <a:pt x="8467158" y="1332817"/>
                    <a:pt x="8446529" y="1304393"/>
                  </a:cubicBezTo>
                  <a:cubicBezTo>
                    <a:pt x="8405271" y="1247595"/>
                    <a:pt x="8362718" y="1191218"/>
                    <a:pt x="8319224" y="1135124"/>
                  </a:cubicBezTo>
                  <a:lnTo>
                    <a:pt x="8286366" y="1093148"/>
                  </a:lnTo>
                  <a:lnTo>
                    <a:pt x="8270161" y="1072538"/>
                  </a:lnTo>
                  <a:lnTo>
                    <a:pt x="8253856" y="1052254"/>
                  </a:lnTo>
                  <a:cubicBezTo>
                    <a:pt x="8231636" y="1024773"/>
                    <a:pt x="8209117" y="997479"/>
                    <a:pt x="8186352" y="970373"/>
                  </a:cubicBezTo>
                  <a:cubicBezTo>
                    <a:pt x="8140917" y="916020"/>
                    <a:pt x="8094240" y="862515"/>
                    <a:pt x="8046768" y="809527"/>
                  </a:cubicBezTo>
                  <a:lnTo>
                    <a:pt x="8010927" y="769951"/>
                  </a:lnTo>
                  <a:lnTo>
                    <a:pt x="7974788" y="730751"/>
                  </a:lnTo>
                  <a:cubicBezTo>
                    <a:pt x="7950382" y="704587"/>
                    <a:pt x="7925824" y="678563"/>
                    <a:pt x="7901070" y="652823"/>
                  </a:cubicBezTo>
                  <a:cubicBezTo>
                    <a:pt x="7851510" y="601387"/>
                    <a:pt x="7801404" y="550612"/>
                    <a:pt x="7750054" y="501106"/>
                  </a:cubicBezTo>
                  <a:cubicBezTo>
                    <a:pt x="7698902" y="451742"/>
                    <a:pt x="7645913" y="403036"/>
                    <a:pt x="7592277" y="355319"/>
                  </a:cubicBezTo>
                  <a:cubicBezTo>
                    <a:pt x="7484856" y="259884"/>
                    <a:pt x="7373308" y="168402"/>
                    <a:pt x="7257734" y="81062"/>
                  </a:cubicBezTo>
                  <a:close/>
                  <a:moveTo>
                    <a:pt x="1892109" y="0"/>
                  </a:moveTo>
                  <a:lnTo>
                    <a:pt x="2298402" y="0"/>
                  </a:lnTo>
                  <a:lnTo>
                    <a:pt x="2135542" y="121879"/>
                  </a:lnTo>
                  <a:cubicBezTo>
                    <a:pt x="2078998" y="166378"/>
                    <a:pt x="2023659" y="212143"/>
                    <a:pt x="1969576" y="259084"/>
                  </a:cubicBezTo>
                  <a:cubicBezTo>
                    <a:pt x="1861309" y="352918"/>
                    <a:pt x="1758064" y="451412"/>
                    <a:pt x="1659938" y="553953"/>
                  </a:cubicBezTo>
                  <a:cubicBezTo>
                    <a:pt x="1266987" y="964444"/>
                    <a:pt x="953820" y="1435593"/>
                    <a:pt x="729383" y="1940578"/>
                  </a:cubicBezTo>
                  <a:cubicBezTo>
                    <a:pt x="673260" y="2066459"/>
                    <a:pt x="622855" y="2195070"/>
                    <a:pt x="578465" y="2324905"/>
                  </a:cubicBezTo>
                  <a:cubicBezTo>
                    <a:pt x="534125" y="2454785"/>
                    <a:pt x="496147" y="2586314"/>
                    <a:pt x="465080" y="2718973"/>
                  </a:cubicBezTo>
                  <a:cubicBezTo>
                    <a:pt x="449769" y="2785089"/>
                    <a:pt x="435850" y="2852289"/>
                    <a:pt x="423820" y="2919535"/>
                  </a:cubicBezTo>
                  <a:cubicBezTo>
                    <a:pt x="411840" y="2986829"/>
                    <a:pt x="401054" y="3054358"/>
                    <a:pt x="392355" y="3122169"/>
                  </a:cubicBezTo>
                  <a:cubicBezTo>
                    <a:pt x="374509" y="3257744"/>
                    <a:pt x="363424" y="3393978"/>
                    <a:pt x="358801" y="3531013"/>
                  </a:cubicBezTo>
                  <a:cubicBezTo>
                    <a:pt x="349009" y="3804941"/>
                    <a:pt x="366357" y="4079668"/>
                    <a:pt x="410350" y="4352324"/>
                  </a:cubicBezTo>
                  <a:cubicBezTo>
                    <a:pt x="421286" y="4420230"/>
                    <a:pt x="434209" y="4487758"/>
                    <a:pt x="449022" y="4555147"/>
                  </a:cubicBezTo>
                  <a:cubicBezTo>
                    <a:pt x="463737" y="4622534"/>
                    <a:pt x="480389" y="4689686"/>
                    <a:pt x="498882" y="4756463"/>
                  </a:cubicBezTo>
                  <a:cubicBezTo>
                    <a:pt x="517373" y="4823239"/>
                    <a:pt x="537704" y="4889733"/>
                    <a:pt x="559775" y="4955755"/>
                  </a:cubicBezTo>
                  <a:cubicBezTo>
                    <a:pt x="581946" y="5021873"/>
                    <a:pt x="605358" y="5087473"/>
                    <a:pt x="631406" y="5152084"/>
                  </a:cubicBezTo>
                  <a:cubicBezTo>
                    <a:pt x="734055" y="5411706"/>
                    <a:pt x="865188" y="5662668"/>
                    <a:pt x="1023461" y="5898055"/>
                  </a:cubicBezTo>
                  <a:cubicBezTo>
                    <a:pt x="1181487" y="6133676"/>
                    <a:pt x="1367051" y="6353345"/>
                    <a:pt x="1575880" y="6551744"/>
                  </a:cubicBezTo>
                  <a:cubicBezTo>
                    <a:pt x="1680269" y="6651014"/>
                    <a:pt x="1790338" y="6745037"/>
                    <a:pt x="1905228" y="6833566"/>
                  </a:cubicBezTo>
                  <a:lnTo>
                    <a:pt x="1938629" y="6858000"/>
                  </a:lnTo>
                  <a:lnTo>
                    <a:pt x="1368607" y="6858000"/>
                  </a:lnTo>
                  <a:lnTo>
                    <a:pt x="1115251" y="6594103"/>
                  </a:lnTo>
                  <a:cubicBezTo>
                    <a:pt x="418530" y="5794890"/>
                    <a:pt x="0" y="4770280"/>
                    <a:pt x="0" y="3653129"/>
                  </a:cubicBezTo>
                  <a:cubicBezTo>
                    <a:pt x="0" y="2216793"/>
                    <a:pt x="691856" y="933432"/>
                    <a:pt x="1777294" y="85415"/>
                  </a:cubicBezTo>
                  <a:close/>
                </a:path>
              </a:pathLst>
            </a:custGeom>
            <a:solidFill>
              <a:schemeClr val="bg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lt1"/>
                </a:solidFill>
              </a:endParaRPr>
            </a:p>
          </p:txBody>
        </p:sp>
        <p:sp>
          <p:nvSpPr>
            <p:cNvPr id="20" name="Freeform: Shape 19">
              <a:extLst>
                <a:ext uri="{FF2B5EF4-FFF2-40B4-BE49-F238E27FC236}">
                  <a16:creationId xmlns:a16="http://schemas.microsoft.com/office/drawing/2014/main" id="{5F0C96D1-A8B7-4C8E-9997-D823FD1591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8434" y="3985"/>
              <a:ext cx="9747620" cy="6858000"/>
            </a:xfrm>
            <a:custGeom>
              <a:avLst/>
              <a:gdLst>
                <a:gd name="connsiteX0" fmla="*/ 7235453 w 9747620"/>
                <a:gd name="connsiteY0" fmla="*/ 0 h 6858000"/>
                <a:gd name="connsiteX1" fmla="*/ 7548130 w 9747620"/>
                <a:gd name="connsiteY1" fmla="*/ 0 h 6858000"/>
                <a:gd name="connsiteX2" fmla="*/ 7710334 w 9747620"/>
                <a:gd name="connsiteY2" fmla="*/ 111973 h 6858000"/>
                <a:gd name="connsiteX3" fmla="*/ 7889188 w 9747620"/>
                <a:gd name="connsiteY3" fmla="*/ 251542 h 6858000"/>
                <a:gd name="connsiteX4" fmla="*/ 8061828 w 9747620"/>
                <a:gd name="connsiteY4" fmla="*/ 398586 h 6858000"/>
                <a:gd name="connsiteX5" fmla="*/ 8145637 w 9747620"/>
                <a:gd name="connsiteY5" fmla="*/ 474218 h 6858000"/>
                <a:gd name="connsiteX6" fmla="*/ 8187242 w 9747620"/>
                <a:gd name="connsiteY6" fmla="*/ 512753 h 6858000"/>
                <a:gd name="connsiteX7" fmla="*/ 8228402 w 9747620"/>
                <a:gd name="connsiteY7" fmla="*/ 551575 h 6858000"/>
                <a:gd name="connsiteX8" fmla="*/ 8389211 w 9747620"/>
                <a:gd name="connsiteY8" fmla="*/ 710937 h 6858000"/>
                <a:gd name="connsiteX9" fmla="*/ 8467206 w 9747620"/>
                <a:gd name="connsiteY9" fmla="*/ 793088 h 6858000"/>
                <a:gd name="connsiteX10" fmla="*/ 8486791 w 9747620"/>
                <a:gd name="connsiteY10" fmla="*/ 814223 h 6858000"/>
                <a:gd name="connsiteX11" fmla="*/ 8505979 w 9747620"/>
                <a:gd name="connsiteY11" fmla="*/ 835409 h 6858000"/>
                <a:gd name="connsiteX12" fmla="*/ 8543509 w 9747620"/>
                <a:gd name="connsiteY12" fmla="*/ 877346 h 6858000"/>
                <a:gd name="connsiteX13" fmla="*/ 8690549 w 9747620"/>
                <a:gd name="connsiteY13" fmla="*/ 1048978 h 6858000"/>
                <a:gd name="connsiteX14" fmla="*/ 8761732 w 9747620"/>
                <a:gd name="connsiteY14" fmla="*/ 1137502 h 6858000"/>
                <a:gd name="connsiteX15" fmla="*/ 8796379 w 9747620"/>
                <a:gd name="connsiteY15" fmla="*/ 1182077 h 6858000"/>
                <a:gd name="connsiteX16" fmla="*/ 8830678 w 9747620"/>
                <a:gd name="connsiteY16" fmla="*/ 1226986 h 6858000"/>
                <a:gd name="connsiteX17" fmla="*/ 8963353 w 9747620"/>
                <a:gd name="connsiteY17" fmla="*/ 1410936 h 6858000"/>
                <a:gd name="connsiteX18" fmla="*/ 9026483 w 9747620"/>
                <a:gd name="connsiteY18" fmla="*/ 1505499 h 6858000"/>
                <a:gd name="connsiteX19" fmla="*/ 9057004 w 9747620"/>
                <a:gd name="connsiteY19" fmla="*/ 1552613 h 6858000"/>
                <a:gd name="connsiteX20" fmla="*/ 9087278 w 9747620"/>
                <a:gd name="connsiteY20" fmla="*/ 1600542 h 6858000"/>
                <a:gd name="connsiteX21" fmla="*/ 9202851 w 9747620"/>
                <a:gd name="connsiteY21" fmla="*/ 1795515 h 6858000"/>
                <a:gd name="connsiteX22" fmla="*/ 9257332 w 9747620"/>
                <a:gd name="connsiteY22" fmla="*/ 1894920 h 6858000"/>
                <a:gd name="connsiteX23" fmla="*/ 9283778 w 9747620"/>
                <a:gd name="connsiteY23" fmla="*/ 1945436 h 6858000"/>
                <a:gd name="connsiteX24" fmla="*/ 9309428 w 9747620"/>
                <a:gd name="connsiteY24" fmla="*/ 1996193 h 6858000"/>
                <a:gd name="connsiteX25" fmla="*/ 9405714 w 9747620"/>
                <a:gd name="connsiteY25" fmla="*/ 2202191 h 6858000"/>
                <a:gd name="connsiteX26" fmla="*/ 9566524 w 9747620"/>
                <a:gd name="connsiteY26" fmla="*/ 2627653 h 6858000"/>
                <a:gd name="connsiteX27" fmla="*/ 9583573 w 9747620"/>
                <a:gd name="connsiteY27" fmla="*/ 2682195 h 6858000"/>
                <a:gd name="connsiteX28" fmla="*/ 9591974 w 9747620"/>
                <a:gd name="connsiteY28" fmla="*/ 2709707 h 6858000"/>
                <a:gd name="connsiteX29" fmla="*/ 9600027 w 9747620"/>
                <a:gd name="connsiteY29" fmla="*/ 2737650 h 6858000"/>
                <a:gd name="connsiteX30" fmla="*/ 9629803 w 9747620"/>
                <a:gd name="connsiteY30" fmla="*/ 2847694 h 6858000"/>
                <a:gd name="connsiteX31" fmla="*/ 9679909 w 9747620"/>
                <a:gd name="connsiteY31" fmla="*/ 3070131 h 6858000"/>
                <a:gd name="connsiteX32" fmla="*/ 9690498 w 9747620"/>
                <a:gd name="connsiteY32" fmla="*/ 3126159 h 6858000"/>
                <a:gd name="connsiteX33" fmla="*/ 9700390 w 9747620"/>
                <a:gd name="connsiteY33" fmla="*/ 3181805 h 6858000"/>
                <a:gd name="connsiteX34" fmla="*/ 9709685 w 9747620"/>
                <a:gd name="connsiteY34" fmla="*/ 3243392 h 6858000"/>
                <a:gd name="connsiteX35" fmla="*/ 9713016 w 9747620"/>
                <a:gd name="connsiteY35" fmla="*/ 3267597 h 6858000"/>
                <a:gd name="connsiteX36" fmla="*/ 9716844 w 9747620"/>
                <a:gd name="connsiteY36" fmla="*/ 3294437 h 6858000"/>
                <a:gd name="connsiteX37" fmla="*/ 9720820 w 9747620"/>
                <a:gd name="connsiteY37" fmla="*/ 3324488 h 6858000"/>
                <a:gd name="connsiteX38" fmla="*/ 9722709 w 9747620"/>
                <a:gd name="connsiteY38" fmla="*/ 3340737 h 6858000"/>
                <a:gd name="connsiteX39" fmla="*/ 9724301 w 9747620"/>
                <a:gd name="connsiteY39" fmla="*/ 3356361 h 6858000"/>
                <a:gd name="connsiteX40" fmla="*/ 9730166 w 9747620"/>
                <a:gd name="connsiteY40" fmla="*/ 3412197 h 6858000"/>
                <a:gd name="connsiteX41" fmla="*/ 9735783 w 9747620"/>
                <a:gd name="connsiteY41" fmla="*/ 3468083 h 6858000"/>
                <a:gd name="connsiteX42" fmla="*/ 9739760 w 9747620"/>
                <a:gd name="connsiteY42" fmla="*/ 3524399 h 6858000"/>
                <a:gd name="connsiteX43" fmla="*/ 9741748 w 9747620"/>
                <a:gd name="connsiteY43" fmla="*/ 3552580 h 6858000"/>
                <a:gd name="connsiteX44" fmla="*/ 9742742 w 9747620"/>
                <a:gd name="connsiteY44" fmla="*/ 3566672 h 6858000"/>
                <a:gd name="connsiteX45" fmla="*/ 9743488 w 9747620"/>
                <a:gd name="connsiteY45" fmla="*/ 3581865 h 6858000"/>
                <a:gd name="connsiteX46" fmla="*/ 9744731 w 9747620"/>
                <a:gd name="connsiteY46" fmla="*/ 3611341 h 6858000"/>
                <a:gd name="connsiteX47" fmla="*/ 9745725 w 9747620"/>
                <a:gd name="connsiteY47" fmla="*/ 3639715 h 6858000"/>
                <a:gd name="connsiteX48" fmla="*/ 9747613 w 9747620"/>
                <a:gd name="connsiteY48" fmla="*/ 3753786 h 6858000"/>
                <a:gd name="connsiteX49" fmla="*/ 9740405 w 9747620"/>
                <a:gd name="connsiteY49" fmla="*/ 3984609 h 6858000"/>
                <a:gd name="connsiteX50" fmla="*/ 9736329 w 9747620"/>
                <a:gd name="connsiteY50" fmla="*/ 4038434 h 6858000"/>
                <a:gd name="connsiteX51" fmla="*/ 9731408 w 9747620"/>
                <a:gd name="connsiteY51" fmla="*/ 4099446 h 6858000"/>
                <a:gd name="connsiteX52" fmla="*/ 9717987 w 9747620"/>
                <a:gd name="connsiteY52" fmla="*/ 4213325 h 6858000"/>
                <a:gd name="connsiteX53" fmla="*/ 9716297 w 9747620"/>
                <a:gd name="connsiteY53" fmla="*/ 4227129 h 6858000"/>
                <a:gd name="connsiteX54" fmla="*/ 9714110 w 9747620"/>
                <a:gd name="connsiteY54" fmla="*/ 4240981 h 6858000"/>
                <a:gd name="connsiteX55" fmla="*/ 9709785 w 9747620"/>
                <a:gd name="connsiteY55" fmla="*/ 4268731 h 6858000"/>
                <a:gd name="connsiteX56" fmla="*/ 9701086 w 9747620"/>
                <a:gd name="connsiteY56" fmla="*/ 4324185 h 6858000"/>
                <a:gd name="connsiteX57" fmla="*/ 9698699 w 9747620"/>
                <a:gd name="connsiteY57" fmla="*/ 4338994 h 6858000"/>
                <a:gd name="connsiteX58" fmla="*/ 9695966 w 9747620"/>
                <a:gd name="connsiteY58" fmla="*/ 4355050 h 6858000"/>
                <a:gd name="connsiteX59" fmla="*/ 9690299 w 9747620"/>
                <a:gd name="connsiteY59" fmla="*/ 4385054 h 6858000"/>
                <a:gd name="connsiteX60" fmla="*/ 9679909 w 9747620"/>
                <a:gd name="connsiteY60" fmla="*/ 4437919 h 6858000"/>
                <a:gd name="connsiteX61" fmla="*/ 9673647 w 9747620"/>
                <a:gd name="connsiteY61" fmla="*/ 4468162 h 6858000"/>
                <a:gd name="connsiteX62" fmla="*/ 9667532 w 9747620"/>
                <a:gd name="connsiteY62" fmla="*/ 4496296 h 6858000"/>
                <a:gd name="connsiteX63" fmla="*/ 9654658 w 9747620"/>
                <a:gd name="connsiteY63" fmla="*/ 4552277 h 6858000"/>
                <a:gd name="connsiteX64" fmla="*/ 9625876 w 9747620"/>
                <a:gd name="connsiteY64" fmla="*/ 4664478 h 6858000"/>
                <a:gd name="connsiteX65" fmla="*/ 9552803 w 9747620"/>
                <a:gd name="connsiteY65" fmla="*/ 4888737 h 6858000"/>
                <a:gd name="connsiteX66" fmla="*/ 9452639 w 9747620"/>
                <a:gd name="connsiteY66" fmla="*/ 5110934 h 6858000"/>
                <a:gd name="connsiteX67" fmla="*/ 9388017 w 9747620"/>
                <a:gd name="connsiteY67" fmla="*/ 5220020 h 6858000"/>
                <a:gd name="connsiteX68" fmla="*/ 9370073 w 9747620"/>
                <a:gd name="connsiteY68" fmla="*/ 5246811 h 6858000"/>
                <a:gd name="connsiteX69" fmla="*/ 9360926 w 9747620"/>
                <a:gd name="connsiteY69" fmla="*/ 5260040 h 6858000"/>
                <a:gd name="connsiteX70" fmla="*/ 9351829 w 9747620"/>
                <a:gd name="connsiteY70" fmla="*/ 5272646 h 6858000"/>
                <a:gd name="connsiteX71" fmla="*/ 9313305 w 9747620"/>
                <a:gd name="connsiteY71" fmla="*/ 5323881 h 6858000"/>
                <a:gd name="connsiteX72" fmla="*/ 9130375 w 9747620"/>
                <a:gd name="connsiteY72" fmla="*/ 5510802 h 6858000"/>
                <a:gd name="connsiteX73" fmla="*/ 9028422 w 9747620"/>
                <a:gd name="connsiteY73" fmla="*/ 5588878 h 6858000"/>
                <a:gd name="connsiteX74" fmla="*/ 9002424 w 9747620"/>
                <a:gd name="connsiteY74" fmla="*/ 5606707 h 6858000"/>
                <a:gd name="connsiteX75" fmla="*/ 8976525 w 9747620"/>
                <a:gd name="connsiteY75" fmla="*/ 5623866 h 6858000"/>
                <a:gd name="connsiteX76" fmla="*/ 8924181 w 9747620"/>
                <a:gd name="connsiteY76" fmla="*/ 5656793 h 6858000"/>
                <a:gd name="connsiteX77" fmla="*/ 8717291 w 9747620"/>
                <a:gd name="connsiteY77" fmla="*/ 5771582 h 6858000"/>
                <a:gd name="connsiteX78" fmla="*/ 8617129 w 9747620"/>
                <a:gd name="connsiteY78" fmla="*/ 5823105 h 6858000"/>
                <a:gd name="connsiteX79" fmla="*/ 8518207 w 9747620"/>
                <a:gd name="connsiteY79" fmla="*/ 5873671 h 6858000"/>
                <a:gd name="connsiteX80" fmla="*/ 8150558 w 9747620"/>
                <a:gd name="connsiteY80" fmla="*/ 6086761 h 6858000"/>
                <a:gd name="connsiteX81" fmla="*/ 7979410 w 9747620"/>
                <a:gd name="connsiteY81" fmla="*/ 6207158 h 6858000"/>
                <a:gd name="connsiteX82" fmla="*/ 7938300 w 9747620"/>
                <a:gd name="connsiteY82" fmla="*/ 6238887 h 6858000"/>
                <a:gd name="connsiteX83" fmla="*/ 7897936 w 9747620"/>
                <a:gd name="connsiteY83" fmla="*/ 6271286 h 6858000"/>
                <a:gd name="connsiteX84" fmla="*/ 7858367 w 9747620"/>
                <a:gd name="connsiteY84" fmla="*/ 6304357 h 6858000"/>
                <a:gd name="connsiteX85" fmla="*/ 7819048 w 9747620"/>
                <a:gd name="connsiteY85" fmla="*/ 6338770 h 6858000"/>
                <a:gd name="connsiteX86" fmla="*/ 7778882 w 9747620"/>
                <a:gd name="connsiteY86" fmla="*/ 6374477 h 6858000"/>
                <a:gd name="connsiteX87" fmla="*/ 7739563 w 9747620"/>
                <a:gd name="connsiteY87" fmla="*/ 6410328 h 6858000"/>
                <a:gd name="connsiteX88" fmla="*/ 7660824 w 9747620"/>
                <a:gd name="connsiteY88" fmla="*/ 6484138 h 6858000"/>
                <a:gd name="connsiteX89" fmla="*/ 7502302 w 9747620"/>
                <a:gd name="connsiteY89" fmla="*/ 6636360 h 6858000"/>
                <a:gd name="connsiteX90" fmla="*/ 7273394 w 9747620"/>
                <a:gd name="connsiteY90" fmla="*/ 6858000 h 6858000"/>
                <a:gd name="connsiteX91" fmla="*/ 6780690 w 9747620"/>
                <a:gd name="connsiteY91" fmla="*/ 6858000 h 6858000"/>
                <a:gd name="connsiteX92" fmla="*/ 6854939 w 9747620"/>
                <a:gd name="connsiteY92" fmla="*/ 6783597 h 6858000"/>
                <a:gd name="connsiteX93" fmla="*/ 6932087 w 9747620"/>
                <a:gd name="connsiteY93" fmla="*/ 6705809 h 6858000"/>
                <a:gd name="connsiteX94" fmla="*/ 7241130 w 9747620"/>
                <a:gd name="connsiteY94" fmla="*/ 6390965 h 6858000"/>
                <a:gd name="connsiteX95" fmla="*/ 7397564 w 9747620"/>
                <a:gd name="connsiteY95" fmla="*/ 6233087 h 6858000"/>
                <a:gd name="connsiteX96" fmla="*/ 7478142 w 9747620"/>
                <a:gd name="connsiteY96" fmla="*/ 6153670 h 6858000"/>
                <a:gd name="connsiteX97" fmla="*/ 7519600 w 9747620"/>
                <a:gd name="connsiteY97" fmla="*/ 6113937 h 6858000"/>
                <a:gd name="connsiteX98" fmla="*/ 7561207 w 9747620"/>
                <a:gd name="connsiteY98" fmla="*/ 6075067 h 6858000"/>
                <a:gd name="connsiteX99" fmla="*/ 7604204 w 9747620"/>
                <a:gd name="connsiteY99" fmla="*/ 6035526 h 6858000"/>
                <a:gd name="connsiteX100" fmla="*/ 7648644 w 9747620"/>
                <a:gd name="connsiteY100" fmla="*/ 5996416 h 6858000"/>
                <a:gd name="connsiteX101" fmla="*/ 7693830 w 9747620"/>
                <a:gd name="connsiteY101" fmla="*/ 5958264 h 6858000"/>
                <a:gd name="connsiteX102" fmla="*/ 7739662 w 9747620"/>
                <a:gd name="connsiteY102" fmla="*/ 5921073 h 6858000"/>
                <a:gd name="connsiteX103" fmla="*/ 7928458 w 9747620"/>
                <a:gd name="connsiteY103" fmla="*/ 5781025 h 6858000"/>
                <a:gd name="connsiteX104" fmla="*/ 8325882 w 9747620"/>
                <a:gd name="connsiteY104" fmla="*/ 5537450 h 6858000"/>
                <a:gd name="connsiteX105" fmla="*/ 8424555 w 9747620"/>
                <a:gd name="connsiteY105" fmla="*/ 5484106 h 6858000"/>
                <a:gd name="connsiteX106" fmla="*/ 8521737 w 9747620"/>
                <a:gd name="connsiteY106" fmla="*/ 5431289 h 6858000"/>
                <a:gd name="connsiteX107" fmla="*/ 8702677 w 9747620"/>
                <a:gd name="connsiteY107" fmla="*/ 5325942 h 6858000"/>
                <a:gd name="connsiteX108" fmla="*/ 8743986 w 9747620"/>
                <a:gd name="connsiteY108" fmla="*/ 5298717 h 6858000"/>
                <a:gd name="connsiteX109" fmla="*/ 8764167 w 9747620"/>
                <a:gd name="connsiteY109" fmla="*/ 5284723 h 6858000"/>
                <a:gd name="connsiteX110" fmla="*/ 8783704 w 9747620"/>
                <a:gd name="connsiteY110" fmla="*/ 5270679 h 6858000"/>
                <a:gd name="connsiteX111" fmla="*/ 8856776 w 9747620"/>
                <a:gd name="connsiteY111" fmla="*/ 5212399 h 6858000"/>
                <a:gd name="connsiteX112" fmla="*/ 8979856 w 9747620"/>
                <a:gd name="connsiteY112" fmla="*/ 5082081 h 6858000"/>
                <a:gd name="connsiteX113" fmla="*/ 9006699 w 9747620"/>
                <a:gd name="connsiteY113" fmla="*/ 5044984 h 6858000"/>
                <a:gd name="connsiteX114" fmla="*/ 9013509 w 9747620"/>
                <a:gd name="connsiteY114" fmla="*/ 5035254 h 6858000"/>
                <a:gd name="connsiteX115" fmla="*/ 9019773 w 9747620"/>
                <a:gd name="connsiteY115" fmla="*/ 5025812 h 6858000"/>
                <a:gd name="connsiteX116" fmla="*/ 9032050 w 9747620"/>
                <a:gd name="connsiteY116" fmla="*/ 5006833 h 6858000"/>
                <a:gd name="connsiteX117" fmla="*/ 9077733 w 9747620"/>
                <a:gd name="connsiteY117" fmla="*/ 4926839 h 6858000"/>
                <a:gd name="connsiteX118" fmla="*/ 9154285 w 9747620"/>
                <a:gd name="connsiteY118" fmla="*/ 4750223 h 6858000"/>
                <a:gd name="connsiteX119" fmla="*/ 9213936 w 9747620"/>
                <a:gd name="connsiteY119" fmla="*/ 4559945 h 6858000"/>
                <a:gd name="connsiteX120" fmla="*/ 9238592 w 9747620"/>
                <a:gd name="connsiteY120" fmla="*/ 4461357 h 6858000"/>
                <a:gd name="connsiteX121" fmla="*/ 9249776 w 9747620"/>
                <a:gd name="connsiteY121" fmla="*/ 4411319 h 6858000"/>
                <a:gd name="connsiteX122" fmla="*/ 9255046 w 9747620"/>
                <a:gd name="connsiteY122" fmla="*/ 4386299 h 6858000"/>
                <a:gd name="connsiteX123" fmla="*/ 9259718 w 9747620"/>
                <a:gd name="connsiteY123" fmla="*/ 4363342 h 6858000"/>
                <a:gd name="connsiteX124" fmla="*/ 9269959 w 9747620"/>
                <a:gd name="connsiteY124" fmla="*/ 4309566 h 6858000"/>
                <a:gd name="connsiteX125" fmla="*/ 9274233 w 9747620"/>
                <a:gd name="connsiteY125" fmla="*/ 4286176 h 6858000"/>
                <a:gd name="connsiteX126" fmla="*/ 9276022 w 9747620"/>
                <a:gd name="connsiteY126" fmla="*/ 4275489 h 6858000"/>
                <a:gd name="connsiteX127" fmla="*/ 9277861 w 9747620"/>
                <a:gd name="connsiteY127" fmla="*/ 4263506 h 6858000"/>
                <a:gd name="connsiteX128" fmla="*/ 9286014 w 9747620"/>
                <a:gd name="connsiteY128" fmla="*/ 4211696 h 6858000"/>
                <a:gd name="connsiteX129" fmla="*/ 9290092 w 9747620"/>
                <a:gd name="connsiteY129" fmla="*/ 4185767 h 6858000"/>
                <a:gd name="connsiteX130" fmla="*/ 9292128 w 9747620"/>
                <a:gd name="connsiteY130" fmla="*/ 4172826 h 6858000"/>
                <a:gd name="connsiteX131" fmla="*/ 9293720 w 9747620"/>
                <a:gd name="connsiteY131" fmla="*/ 4159693 h 6858000"/>
                <a:gd name="connsiteX132" fmla="*/ 9305650 w 9747620"/>
                <a:gd name="connsiteY132" fmla="*/ 4057941 h 6858000"/>
                <a:gd name="connsiteX133" fmla="*/ 9309378 w 9747620"/>
                <a:gd name="connsiteY133" fmla="*/ 4010779 h 6858000"/>
                <a:gd name="connsiteX134" fmla="*/ 9313454 w 9747620"/>
                <a:gd name="connsiteY134" fmla="*/ 3956428 h 6858000"/>
                <a:gd name="connsiteX135" fmla="*/ 9320811 w 9747620"/>
                <a:gd name="connsiteY135" fmla="*/ 3753546 h 6858000"/>
                <a:gd name="connsiteX136" fmla="*/ 9319617 w 9747620"/>
                <a:gd name="connsiteY136" fmla="*/ 3650643 h 6858000"/>
                <a:gd name="connsiteX137" fmla="*/ 9318176 w 9747620"/>
                <a:gd name="connsiteY137" fmla="*/ 3600030 h 6858000"/>
                <a:gd name="connsiteX138" fmla="*/ 9317778 w 9747620"/>
                <a:gd name="connsiteY138" fmla="*/ 3588096 h 6858000"/>
                <a:gd name="connsiteX139" fmla="*/ 9316983 w 9747620"/>
                <a:gd name="connsiteY139" fmla="*/ 3575107 h 6858000"/>
                <a:gd name="connsiteX140" fmla="*/ 9315443 w 9747620"/>
                <a:gd name="connsiteY140" fmla="*/ 3549130 h 6858000"/>
                <a:gd name="connsiteX141" fmla="*/ 9312311 w 9747620"/>
                <a:gd name="connsiteY141" fmla="*/ 3497176 h 6858000"/>
                <a:gd name="connsiteX142" fmla="*/ 9307587 w 9747620"/>
                <a:gd name="connsiteY142" fmla="*/ 3445029 h 6858000"/>
                <a:gd name="connsiteX143" fmla="*/ 9302618 w 9747620"/>
                <a:gd name="connsiteY143" fmla="*/ 3392835 h 6858000"/>
                <a:gd name="connsiteX144" fmla="*/ 9301574 w 9747620"/>
                <a:gd name="connsiteY144" fmla="*/ 3381476 h 6858000"/>
                <a:gd name="connsiteX145" fmla="*/ 9300430 w 9747620"/>
                <a:gd name="connsiteY145" fmla="*/ 3370740 h 6858000"/>
                <a:gd name="connsiteX146" fmla="*/ 9297547 w 9747620"/>
                <a:gd name="connsiteY146" fmla="*/ 3346966 h 6858000"/>
                <a:gd name="connsiteX147" fmla="*/ 9294017 w 9747620"/>
                <a:gd name="connsiteY147" fmla="*/ 3320030 h 6858000"/>
                <a:gd name="connsiteX148" fmla="*/ 9290439 w 9747620"/>
                <a:gd name="connsiteY148" fmla="*/ 3290410 h 6858000"/>
                <a:gd name="connsiteX149" fmla="*/ 9284275 w 9747620"/>
                <a:gd name="connsiteY149" fmla="*/ 3244544 h 6858000"/>
                <a:gd name="connsiteX150" fmla="*/ 9275974 w 9747620"/>
                <a:gd name="connsiteY150" fmla="*/ 3193116 h 6858000"/>
                <a:gd name="connsiteX151" fmla="*/ 9267224 w 9747620"/>
                <a:gd name="connsiteY151" fmla="*/ 3142264 h 6858000"/>
                <a:gd name="connsiteX152" fmla="*/ 9225320 w 9747620"/>
                <a:gd name="connsiteY152" fmla="*/ 2939909 h 6858000"/>
                <a:gd name="connsiteX153" fmla="*/ 9200466 w 9747620"/>
                <a:gd name="connsiteY153" fmla="*/ 2839449 h 6858000"/>
                <a:gd name="connsiteX154" fmla="*/ 9193953 w 9747620"/>
                <a:gd name="connsiteY154" fmla="*/ 2814958 h 6858000"/>
                <a:gd name="connsiteX155" fmla="*/ 9186993 w 9747620"/>
                <a:gd name="connsiteY155" fmla="*/ 2790276 h 6858000"/>
                <a:gd name="connsiteX156" fmla="*/ 9172628 w 9747620"/>
                <a:gd name="connsiteY156" fmla="*/ 2740621 h 6858000"/>
                <a:gd name="connsiteX157" fmla="*/ 9035082 w 9747620"/>
                <a:gd name="connsiteY157" fmla="*/ 2347463 h 6858000"/>
                <a:gd name="connsiteX158" fmla="*/ 8952118 w 9747620"/>
                <a:gd name="connsiteY158" fmla="*/ 2155413 h 6858000"/>
                <a:gd name="connsiteX159" fmla="*/ 8929948 w 9747620"/>
                <a:gd name="connsiteY159" fmla="*/ 2107915 h 6858000"/>
                <a:gd name="connsiteX160" fmla="*/ 8907429 w 9747620"/>
                <a:gd name="connsiteY160" fmla="*/ 2060753 h 6858000"/>
                <a:gd name="connsiteX161" fmla="*/ 8860404 w 9747620"/>
                <a:gd name="connsiteY161" fmla="*/ 1966478 h 6858000"/>
                <a:gd name="connsiteX162" fmla="*/ 8760788 w 9747620"/>
                <a:gd name="connsiteY162" fmla="*/ 1780274 h 6858000"/>
                <a:gd name="connsiteX163" fmla="*/ 8734740 w 9747620"/>
                <a:gd name="connsiteY163" fmla="*/ 1734311 h 6858000"/>
                <a:gd name="connsiteX164" fmla="*/ 8708046 w 9747620"/>
                <a:gd name="connsiteY164" fmla="*/ 1687963 h 6858000"/>
                <a:gd name="connsiteX165" fmla="*/ 8654062 w 9747620"/>
                <a:gd name="connsiteY165" fmla="*/ 1597234 h 6858000"/>
                <a:gd name="connsiteX166" fmla="*/ 8540278 w 9747620"/>
                <a:gd name="connsiteY166" fmla="*/ 1418077 h 6858000"/>
                <a:gd name="connsiteX167" fmla="*/ 8510701 w 9747620"/>
                <a:gd name="connsiteY167" fmla="*/ 1373695 h 6858000"/>
                <a:gd name="connsiteX168" fmla="*/ 8480676 w 9747620"/>
                <a:gd name="connsiteY168" fmla="*/ 1329457 h 6858000"/>
                <a:gd name="connsiteX169" fmla="*/ 8419782 w 9747620"/>
                <a:gd name="connsiteY169" fmla="*/ 1242275 h 6858000"/>
                <a:gd name="connsiteX170" fmla="*/ 8292478 w 9747620"/>
                <a:gd name="connsiteY170" fmla="*/ 1069875 h 6858000"/>
                <a:gd name="connsiteX171" fmla="*/ 8259620 w 9747620"/>
                <a:gd name="connsiteY171" fmla="*/ 1027123 h 6858000"/>
                <a:gd name="connsiteX172" fmla="*/ 8243416 w 9747620"/>
                <a:gd name="connsiteY172" fmla="*/ 1006130 h 6858000"/>
                <a:gd name="connsiteX173" fmla="*/ 8227110 w 9747620"/>
                <a:gd name="connsiteY173" fmla="*/ 985473 h 6858000"/>
                <a:gd name="connsiteX174" fmla="*/ 8159604 w 9747620"/>
                <a:gd name="connsiteY174" fmla="*/ 902029 h 6858000"/>
                <a:gd name="connsiteX175" fmla="*/ 8020022 w 9747620"/>
                <a:gd name="connsiteY175" fmla="*/ 738209 h 6858000"/>
                <a:gd name="connsiteX176" fmla="*/ 7984182 w 9747620"/>
                <a:gd name="connsiteY176" fmla="*/ 697901 h 6858000"/>
                <a:gd name="connsiteX177" fmla="*/ 7948043 w 9747620"/>
                <a:gd name="connsiteY177" fmla="*/ 657976 h 6858000"/>
                <a:gd name="connsiteX178" fmla="*/ 7874324 w 9747620"/>
                <a:gd name="connsiteY178" fmla="*/ 578607 h 6858000"/>
                <a:gd name="connsiteX179" fmla="*/ 7723308 w 9747620"/>
                <a:gd name="connsiteY179" fmla="*/ 424085 h 6858000"/>
                <a:gd name="connsiteX180" fmla="*/ 7565532 w 9747620"/>
                <a:gd name="connsiteY180" fmla="*/ 275602 h 6858000"/>
                <a:gd name="connsiteX181" fmla="*/ 1832515 w 9747620"/>
                <a:gd name="connsiteY181" fmla="*/ 0 h 6858000"/>
                <a:gd name="connsiteX182" fmla="*/ 2158449 w 9747620"/>
                <a:gd name="connsiteY182" fmla="*/ 0 h 6858000"/>
                <a:gd name="connsiteX183" fmla="*/ 2108797 w 9747620"/>
                <a:gd name="connsiteY183" fmla="*/ 37845 h 6858000"/>
                <a:gd name="connsiteX184" fmla="*/ 1942830 w 9747620"/>
                <a:gd name="connsiteY184" fmla="*/ 177587 h 6858000"/>
                <a:gd name="connsiteX185" fmla="*/ 1633191 w 9747620"/>
                <a:gd name="connsiteY185" fmla="*/ 477909 h 6858000"/>
                <a:gd name="connsiteX186" fmla="*/ 702686 w 9747620"/>
                <a:gd name="connsiteY186" fmla="*/ 1889935 h 6858000"/>
                <a:gd name="connsiteX187" fmla="*/ 551769 w 9747620"/>
                <a:gd name="connsiteY187" fmla="*/ 2281416 h 6858000"/>
                <a:gd name="connsiteX188" fmla="*/ 438383 w 9747620"/>
                <a:gd name="connsiteY188" fmla="*/ 2682772 h 6858000"/>
                <a:gd name="connsiteX189" fmla="*/ 397124 w 9747620"/>
                <a:gd name="connsiteY189" fmla="*/ 2887044 h 6858000"/>
                <a:gd name="connsiteX190" fmla="*/ 365658 w 9747620"/>
                <a:gd name="connsiteY190" fmla="*/ 3093424 h 6858000"/>
                <a:gd name="connsiteX191" fmla="*/ 332105 w 9747620"/>
                <a:gd name="connsiteY191" fmla="*/ 3509828 h 6858000"/>
                <a:gd name="connsiteX192" fmla="*/ 383653 w 9747620"/>
                <a:gd name="connsiteY192" fmla="*/ 4346327 h 6858000"/>
                <a:gd name="connsiteX193" fmla="*/ 422327 w 9747620"/>
                <a:gd name="connsiteY193" fmla="*/ 4552900 h 6858000"/>
                <a:gd name="connsiteX194" fmla="*/ 472184 w 9747620"/>
                <a:gd name="connsiteY194" fmla="*/ 4757939 h 6858000"/>
                <a:gd name="connsiteX195" fmla="*/ 533078 w 9747620"/>
                <a:gd name="connsiteY195" fmla="*/ 4960916 h 6858000"/>
                <a:gd name="connsiteX196" fmla="*/ 604710 w 9747620"/>
                <a:gd name="connsiteY196" fmla="*/ 5160875 h 6858000"/>
                <a:gd name="connsiteX197" fmla="*/ 996766 w 9747620"/>
                <a:gd name="connsiteY197" fmla="*/ 5920640 h 6858000"/>
                <a:gd name="connsiteX198" fmla="*/ 1549183 w 9747620"/>
                <a:gd name="connsiteY198" fmla="*/ 6586417 h 6858000"/>
                <a:gd name="connsiteX199" fmla="*/ 1709890 w 9747620"/>
                <a:gd name="connsiteY199" fmla="*/ 6734063 h 6858000"/>
                <a:gd name="connsiteX200" fmla="*/ 1859761 w 9747620"/>
                <a:gd name="connsiteY200" fmla="*/ 6858000 h 6858000"/>
                <a:gd name="connsiteX201" fmla="*/ 1671798 w 9747620"/>
                <a:gd name="connsiteY201" fmla="*/ 6858000 h 6858000"/>
                <a:gd name="connsiteX202" fmla="*/ 1628044 w 9747620"/>
                <a:gd name="connsiteY202" fmla="*/ 6822717 h 6858000"/>
                <a:gd name="connsiteX203" fmla="*/ 1459756 w 9747620"/>
                <a:gd name="connsiteY203" fmla="*/ 6674223 h 6858000"/>
                <a:gd name="connsiteX204" fmla="*/ 402543 w 9747620"/>
                <a:gd name="connsiteY204" fmla="*/ 5241588 h 6858000"/>
                <a:gd name="connsiteX205" fmla="*/ 311923 w 9747620"/>
                <a:gd name="connsiteY205" fmla="*/ 5036741 h 6858000"/>
                <a:gd name="connsiteX206" fmla="*/ 232140 w 9747620"/>
                <a:gd name="connsiteY206" fmla="*/ 4827483 h 6858000"/>
                <a:gd name="connsiteX207" fmla="*/ 163392 w 9747620"/>
                <a:gd name="connsiteY207" fmla="*/ 4613913 h 6858000"/>
                <a:gd name="connsiteX208" fmla="*/ 106823 w 9747620"/>
                <a:gd name="connsiteY208" fmla="*/ 4396365 h 6858000"/>
                <a:gd name="connsiteX209" fmla="*/ 29326 w 9747620"/>
                <a:gd name="connsiteY209" fmla="*/ 3954702 h 6858000"/>
                <a:gd name="connsiteX210" fmla="*/ 8647 w 9747620"/>
                <a:gd name="connsiteY210" fmla="*/ 3730971 h 6858000"/>
                <a:gd name="connsiteX211" fmla="*/ 2880 w 9747620"/>
                <a:gd name="connsiteY211" fmla="*/ 3618674 h 6858000"/>
                <a:gd name="connsiteX212" fmla="*/ 296 w 9747620"/>
                <a:gd name="connsiteY212" fmla="*/ 3506425 h 6858000"/>
                <a:gd name="connsiteX213" fmla="*/ 20030 w 9747620"/>
                <a:gd name="connsiteY213" fmla="*/ 3056711 h 6858000"/>
                <a:gd name="connsiteX214" fmla="*/ 48664 w 9747620"/>
                <a:gd name="connsiteY214" fmla="*/ 2832980 h 6858000"/>
                <a:gd name="connsiteX215" fmla="*/ 89922 w 9747620"/>
                <a:gd name="connsiteY215" fmla="*/ 2610639 h 6858000"/>
                <a:gd name="connsiteX216" fmla="*/ 211163 w 9747620"/>
                <a:gd name="connsiteY216" fmla="*/ 2174343 h 6858000"/>
                <a:gd name="connsiteX217" fmla="*/ 379129 w 9747620"/>
                <a:gd name="connsiteY217" fmla="*/ 1754393 h 6858000"/>
                <a:gd name="connsiteX218" fmla="*/ 841424 w 9747620"/>
                <a:gd name="connsiteY218" fmla="*/ 976270 h 6858000"/>
                <a:gd name="connsiteX219" fmla="*/ 1130234 w 9747620"/>
                <a:gd name="connsiteY219" fmla="*/ 625768 h 6858000"/>
                <a:gd name="connsiteX220" fmla="*/ 1452897 w 9747620"/>
                <a:gd name="connsiteY220" fmla="*/ 305748 h 6858000"/>
                <a:gd name="connsiteX221" fmla="*/ 1805682 w 9747620"/>
                <a:gd name="connsiteY221" fmla="*/ 1875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9747620" h="6858000">
                  <a:moveTo>
                    <a:pt x="7235453" y="0"/>
                  </a:moveTo>
                  <a:lnTo>
                    <a:pt x="7548130" y="0"/>
                  </a:lnTo>
                  <a:lnTo>
                    <a:pt x="7710334" y="111973"/>
                  </a:lnTo>
                  <a:cubicBezTo>
                    <a:pt x="7770781" y="157314"/>
                    <a:pt x="7830282" y="203517"/>
                    <a:pt x="7889188" y="251542"/>
                  </a:cubicBezTo>
                  <a:cubicBezTo>
                    <a:pt x="7947894" y="299470"/>
                    <a:pt x="8005557" y="348453"/>
                    <a:pt x="8061828" y="398586"/>
                  </a:cubicBezTo>
                  <a:cubicBezTo>
                    <a:pt x="8090013" y="423605"/>
                    <a:pt x="8117948" y="448816"/>
                    <a:pt x="8145637" y="474218"/>
                  </a:cubicBezTo>
                  <a:cubicBezTo>
                    <a:pt x="8159506" y="486918"/>
                    <a:pt x="8173375" y="499764"/>
                    <a:pt x="8187242" y="512753"/>
                  </a:cubicBezTo>
                  <a:lnTo>
                    <a:pt x="8228402" y="551575"/>
                  </a:lnTo>
                  <a:cubicBezTo>
                    <a:pt x="8283082" y="603577"/>
                    <a:pt x="8336569" y="656778"/>
                    <a:pt x="8389211" y="710937"/>
                  </a:cubicBezTo>
                  <a:cubicBezTo>
                    <a:pt x="8415458" y="738065"/>
                    <a:pt x="8441455" y="765432"/>
                    <a:pt x="8467206" y="793088"/>
                  </a:cubicBezTo>
                  <a:lnTo>
                    <a:pt x="8486791" y="814223"/>
                  </a:lnTo>
                  <a:lnTo>
                    <a:pt x="8505979" y="835409"/>
                  </a:lnTo>
                  <a:lnTo>
                    <a:pt x="8543509" y="877346"/>
                  </a:lnTo>
                  <a:cubicBezTo>
                    <a:pt x="8593418" y="933423"/>
                    <a:pt x="8642579" y="990601"/>
                    <a:pt x="8690549" y="1048978"/>
                  </a:cubicBezTo>
                  <a:cubicBezTo>
                    <a:pt x="8714558" y="1078168"/>
                    <a:pt x="8738368" y="1107644"/>
                    <a:pt x="8761732" y="1137502"/>
                  </a:cubicBezTo>
                  <a:lnTo>
                    <a:pt x="8796379" y="1182077"/>
                  </a:lnTo>
                  <a:lnTo>
                    <a:pt x="8830678" y="1226986"/>
                  </a:lnTo>
                  <a:cubicBezTo>
                    <a:pt x="8876112" y="1287185"/>
                    <a:pt x="8920304" y="1348532"/>
                    <a:pt x="8963353" y="1410936"/>
                  </a:cubicBezTo>
                  <a:cubicBezTo>
                    <a:pt x="8984727" y="1442137"/>
                    <a:pt x="9005954" y="1473915"/>
                    <a:pt x="9026483" y="1505499"/>
                  </a:cubicBezTo>
                  <a:lnTo>
                    <a:pt x="9057004" y="1552613"/>
                  </a:lnTo>
                  <a:cubicBezTo>
                    <a:pt x="9067245" y="1568525"/>
                    <a:pt x="9077336" y="1584534"/>
                    <a:pt x="9087278" y="1600542"/>
                  </a:cubicBezTo>
                  <a:cubicBezTo>
                    <a:pt x="9127145" y="1664766"/>
                    <a:pt x="9165966" y="1729613"/>
                    <a:pt x="9202851" y="1795515"/>
                  </a:cubicBezTo>
                  <a:cubicBezTo>
                    <a:pt x="9221342" y="1828491"/>
                    <a:pt x="9239437" y="1861417"/>
                    <a:pt x="9257332" y="1894920"/>
                  </a:cubicBezTo>
                  <a:lnTo>
                    <a:pt x="9283778" y="1945436"/>
                  </a:lnTo>
                  <a:lnTo>
                    <a:pt x="9309428" y="1996193"/>
                  </a:lnTo>
                  <a:cubicBezTo>
                    <a:pt x="9343280" y="2064013"/>
                    <a:pt x="9375491" y="2132695"/>
                    <a:pt x="9405714" y="2202191"/>
                  </a:cubicBezTo>
                  <a:cubicBezTo>
                    <a:pt x="9466260" y="2341183"/>
                    <a:pt x="9520493" y="2483053"/>
                    <a:pt x="9566524" y="2627653"/>
                  </a:cubicBezTo>
                  <a:cubicBezTo>
                    <a:pt x="9572289" y="2645675"/>
                    <a:pt x="9578056" y="2663792"/>
                    <a:pt x="9583573" y="2682195"/>
                  </a:cubicBezTo>
                  <a:lnTo>
                    <a:pt x="9591974" y="2709707"/>
                  </a:lnTo>
                  <a:lnTo>
                    <a:pt x="9600027" y="2737650"/>
                  </a:lnTo>
                  <a:cubicBezTo>
                    <a:pt x="9610416" y="2774171"/>
                    <a:pt x="9620358" y="2810884"/>
                    <a:pt x="9629803" y="2847694"/>
                  </a:cubicBezTo>
                  <a:cubicBezTo>
                    <a:pt x="9648692" y="2921312"/>
                    <a:pt x="9665196" y="2995506"/>
                    <a:pt x="9679909" y="3070131"/>
                  </a:cubicBezTo>
                  <a:cubicBezTo>
                    <a:pt x="9683587" y="3088775"/>
                    <a:pt x="9687118" y="3107418"/>
                    <a:pt x="9690498" y="3126159"/>
                  </a:cubicBezTo>
                  <a:lnTo>
                    <a:pt x="9700390" y="3181805"/>
                  </a:lnTo>
                  <a:cubicBezTo>
                    <a:pt x="9703670" y="3201120"/>
                    <a:pt x="9706952" y="3222112"/>
                    <a:pt x="9709685" y="3243392"/>
                  </a:cubicBezTo>
                  <a:lnTo>
                    <a:pt x="9713016" y="3267597"/>
                  </a:lnTo>
                  <a:lnTo>
                    <a:pt x="9716844" y="3294437"/>
                  </a:lnTo>
                  <a:cubicBezTo>
                    <a:pt x="9718186" y="3303926"/>
                    <a:pt x="9719527" y="3313895"/>
                    <a:pt x="9720820" y="3324488"/>
                  </a:cubicBezTo>
                  <a:lnTo>
                    <a:pt x="9722709" y="3340737"/>
                  </a:lnTo>
                  <a:lnTo>
                    <a:pt x="9724301" y="3356361"/>
                  </a:lnTo>
                  <a:lnTo>
                    <a:pt x="9730166" y="3412197"/>
                  </a:lnTo>
                  <a:cubicBezTo>
                    <a:pt x="9732005" y="3430842"/>
                    <a:pt x="9734291" y="3449342"/>
                    <a:pt x="9735783" y="3468083"/>
                  </a:cubicBezTo>
                  <a:lnTo>
                    <a:pt x="9739760" y="3524399"/>
                  </a:lnTo>
                  <a:lnTo>
                    <a:pt x="9741748" y="3552580"/>
                  </a:lnTo>
                  <a:lnTo>
                    <a:pt x="9742742" y="3566672"/>
                  </a:lnTo>
                  <a:lnTo>
                    <a:pt x="9743488" y="3581865"/>
                  </a:lnTo>
                  <a:lnTo>
                    <a:pt x="9744731" y="3611341"/>
                  </a:lnTo>
                  <a:lnTo>
                    <a:pt x="9745725" y="3639715"/>
                  </a:lnTo>
                  <a:cubicBezTo>
                    <a:pt x="9746868" y="3677579"/>
                    <a:pt x="9747514" y="3715587"/>
                    <a:pt x="9747613" y="3753786"/>
                  </a:cubicBezTo>
                  <a:cubicBezTo>
                    <a:pt x="9747763" y="3830232"/>
                    <a:pt x="9745675" y="3906870"/>
                    <a:pt x="9740405" y="3984609"/>
                  </a:cubicBezTo>
                  <a:lnTo>
                    <a:pt x="9736329" y="4038434"/>
                  </a:lnTo>
                  <a:cubicBezTo>
                    <a:pt x="9735087" y="4055976"/>
                    <a:pt x="9733794" y="4076346"/>
                    <a:pt x="9731408" y="4099446"/>
                  </a:cubicBezTo>
                  <a:lnTo>
                    <a:pt x="9717987" y="4213325"/>
                  </a:lnTo>
                  <a:cubicBezTo>
                    <a:pt x="9717441" y="4217926"/>
                    <a:pt x="9716943" y="4222527"/>
                    <a:pt x="9716297" y="4227129"/>
                  </a:cubicBezTo>
                  <a:lnTo>
                    <a:pt x="9714110" y="4240981"/>
                  </a:lnTo>
                  <a:lnTo>
                    <a:pt x="9709785" y="4268731"/>
                  </a:lnTo>
                  <a:lnTo>
                    <a:pt x="9701086" y="4324185"/>
                  </a:lnTo>
                  <a:lnTo>
                    <a:pt x="9698699" y="4338994"/>
                  </a:lnTo>
                  <a:lnTo>
                    <a:pt x="9695966" y="4355050"/>
                  </a:lnTo>
                  <a:cubicBezTo>
                    <a:pt x="9694077" y="4365547"/>
                    <a:pt x="9692188" y="4375516"/>
                    <a:pt x="9690299" y="4385054"/>
                  </a:cubicBezTo>
                  <a:lnTo>
                    <a:pt x="9679909" y="4437919"/>
                  </a:lnTo>
                  <a:cubicBezTo>
                    <a:pt x="9677871" y="4448320"/>
                    <a:pt x="9675735" y="4458097"/>
                    <a:pt x="9673647" y="4468162"/>
                  </a:cubicBezTo>
                  <a:lnTo>
                    <a:pt x="9667532" y="4496296"/>
                  </a:lnTo>
                  <a:cubicBezTo>
                    <a:pt x="9663406" y="4514941"/>
                    <a:pt x="9659081" y="4533585"/>
                    <a:pt x="9654658" y="4552277"/>
                  </a:cubicBezTo>
                  <a:cubicBezTo>
                    <a:pt x="9645760" y="4589613"/>
                    <a:pt x="9636265" y="4627045"/>
                    <a:pt x="9625876" y="4664478"/>
                  </a:cubicBezTo>
                  <a:cubicBezTo>
                    <a:pt x="9605048" y="4739247"/>
                    <a:pt x="9581088" y="4814303"/>
                    <a:pt x="9552803" y="4888737"/>
                  </a:cubicBezTo>
                  <a:cubicBezTo>
                    <a:pt x="9524668" y="4962930"/>
                    <a:pt x="9492109" y="5037459"/>
                    <a:pt x="9452639" y="5110934"/>
                  </a:cubicBezTo>
                  <a:cubicBezTo>
                    <a:pt x="9432905" y="5147695"/>
                    <a:pt x="9411431" y="5184169"/>
                    <a:pt x="9388017" y="5220020"/>
                  </a:cubicBezTo>
                  <a:cubicBezTo>
                    <a:pt x="9382201" y="5228982"/>
                    <a:pt x="9376236" y="5237945"/>
                    <a:pt x="9370073" y="5246811"/>
                  </a:cubicBezTo>
                  <a:lnTo>
                    <a:pt x="9360926" y="5260040"/>
                  </a:lnTo>
                  <a:lnTo>
                    <a:pt x="9351829" y="5272646"/>
                  </a:lnTo>
                  <a:cubicBezTo>
                    <a:pt x="9339700" y="5289468"/>
                    <a:pt x="9327174" y="5306387"/>
                    <a:pt x="9313305" y="5323881"/>
                  </a:cubicBezTo>
                  <a:cubicBezTo>
                    <a:pt x="9258625" y="5393042"/>
                    <a:pt x="9196489" y="5455445"/>
                    <a:pt x="9130375" y="5510802"/>
                  </a:cubicBezTo>
                  <a:cubicBezTo>
                    <a:pt x="9097319" y="5538505"/>
                    <a:pt x="9063268" y="5564530"/>
                    <a:pt x="9028422" y="5588878"/>
                  </a:cubicBezTo>
                  <a:cubicBezTo>
                    <a:pt x="9019723" y="5595109"/>
                    <a:pt x="9011074" y="5600909"/>
                    <a:pt x="9002424" y="5606707"/>
                  </a:cubicBezTo>
                  <a:cubicBezTo>
                    <a:pt x="8993774" y="5612603"/>
                    <a:pt x="8985124" y="5618211"/>
                    <a:pt x="8976525" y="5623866"/>
                  </a:cubicBezTo>
                  <a:cubicBezTo>
                    <a:pt x="8959277" y="5635130"/>
                    <a:pt x="8941629" y="5646201"/>
                    <a:pt x="8924181" y="5656793"/>
                  </a:cubicBezTo>
                  <a:cubicBezTo>
                    <a:pt x="8854291" y="5699259"/>
                    <a:pt x="8784946" y="5736451"/>
                    <a:pt x="8717291" y="5771582"/>
                  </a:cubicBezTo>
                  <a:lnTo>
                    <a:pt x="8617129" y="5823105"/>
                  </a:lnTo>
                  <a:lnTo>
                    <a:pt x="8518207" y="5873671"/>
                  </a:lnTo>
                  <a:cubicBezTo>
                    <a:pt x="8391200" y="5939188"/>
                    <a:pt x="8267922" y="6009788"/>
                    <a:pt x="8150558" y="6086761"/>
                  </a:cubicBezTo>
                  <a:cubicBezTo>
                    <a:pt x="8091901" y="6125248"/>
                    <a:pt x="8034736" y="6165317"/>
                    <a:pt x="7979410" y="6207158"/>
                  </a:cubicBezTo>
                  <a:cubicBezTo>
                    <a:pt x="7965739" y="6217750"/>
                    <a:pt x="7951771" y="6228103"/>
                    <a:pt x="7938300" y="6238887"/>
                  </a:cubicBezTo>
                  <a:lnTo>
                    <a:pt x="7897936" y="6271286"/>
                  </a:lnTo>
                  <a:lnTo>
                    <a:pt x="7858367" y="6304357"/>
                  </a:lnTo>
                  <a:lnTo>
                    <a:pt x="7819048" y="6338770"/>
                  </a:lnTo>
                  <a:cubicBezTo>
                    <a:pt x="7804882" y="6351232"/>
                    <a:pt x="7792105" y="6362591"/>
                    <a:pt x="7778882" y="6374477"/>
                  </a:cubicBezTo>
                  <a:lnTo>
                    <a:pt x="7739563" y="6410328"/>
                  </a:lnTo>
                  <a:cubicBezTo>
                    <a:pt x="7713366" y="6434485"/>
                    <a:pt x="7687168" y="6459120"/>
                    <a:pt x="7660824" y="6484138"/>
                  </a:cubicBezTo>
                  <a:lnTo>
                    <a:pt x="7502302" y="6636360"/>
                  </a:lnTo>
                  <a:lnTo>
                    <a:pt x="7273394" y="6858000"/>
                  </a:lnTo>
                  <a:lnTo>
                    <a:pt x="6780690" y="6858000"/>
                  </a:lnTo>
                  <a:lnTo>
                    <a:pt x="6854939" y="6783597"/>
                  </a:lnTo>
                  <a:cubicBezTo>
                    <a:pt x="6880688" y="6757810"/>
                    <a:pt x="6906338" y="6732265"/>
                    <a:pt x="6932087" y="6705809"/>
                  </a:cubicBezTo>
                  <a:lnTo>
                    <a:pt x="7241130" y="6390965"/>
                  </a:lnTo>
                  <a:lnTo>
                    <a:pt x="7397564" y="6233087"/>
                  </a:lnTo>
                  <a:cubicBezTo>
                    <a:pt x="7424009" y="6206679"/>
                    <a:pt x="7450802" y="6180175"/>
                    <a:pt x="7478142" y="6153670"/>
                  </a:cubicBezTo>
                  <a:lnTo>
                    <a:pt x="7519600" y="6113937"/>
                  </a:lnTo>
                  <a:cubicBezTo>
                    <a:pt x="7533469" y="6100805"/>
                    <a:pt x="7547934" y="6087288"/>
                    <a:pt x="7561207" y="6075067"/>
                  </a:cubicBezTo>
                  <a:lnTo>
                    <a:pt x="7604204" y="6035526"/>
                  </a:lnTo>
                  <a:lnTo>
                    <a:pt x="7648644" y="5996416"/>
                  </a:lnTo>
                  <a:cubicBezTo>
                    <a:pt x="7663608" y="5983570"/>
                    <a:pt x="7678768" y="5971013"/>
                    <a:pt x="7693830" y="5958264"/>
                  </a:cubicBezTo>
                  <a:cubicBezTo>
                    <a:pt x="7708942" y="5945611"/>
                    <a:pt x="7724352" y="5933485"/>
                    <a:pt x="7739662" y="5921073"/>
                  </a:cubicBezTo>
                  <a:cubicBezTo>
                    <a:pt x="7801154" y="5872088"/>
                    <a:pt x="7864234" y="5825502"/>
                    <a:pt x="7928458" y="5781025"/>
                  </a:cubicBezTo>
                  <a:cubicBezTo>
                    <a:pt x="8057005" y="5692164"/>
                    <a:pt x="8190077" y="5611500"/>
                    <a:pt x="8325882" y="5537450"/>
                  </a:cubicBezTo>
                  <a:lnTo>
                    <a:pt x="8424555" y="5484106"/>
                  </a:lnTo>
                  <a:lnTo>
                    <a:pt x="8521737" y="5431289"/>
                  </a:lnTo>
                  <a:cubicBezTo>
                    <a:pt x="8585315" y="5396349"/>
                    <a:pt x="8646456" y="5361840"/>
                    <a:pt x="8702677" y="5325942"/>
                  </a:cubicBezTo>
                  <a:cubicBezTo>
                    <a:pt x="8716795" y="5316931"/>
                    <a:pt x="8730365" y="5308017"/>
                    <a:pt x="8743986" y="5298717"/>
                  </a:cubicBezTo>
                  <a:cubicBezTo>
                    <a:pt x="8750747" y="5294069"/>
                    <a:pt x="8757606" y="5289420"/>
                    <a:pt x="8764167" y="5284723"/>
                  </a:cubicBezTo>
                  <a:cubicBezTo>
                    <a:pt x="8770778" y="5280074"/>
                    <a:pt x="8777440" y="5275377"/>
                    <a:pt x="8783704" y="5270679"/>
                  </a:cubicBezTo>
                  <a:cubicBezTo>
                    <a:pt x="8809155" y="5251987"/>
                    <a:pt x="8833611" y="5232577"/>
                    <a:pt x="8856776" y="5212399"/>
                  </a:cubicBezTo>
                  <a:cubicBezTo>
                    <a:pt x="8903104" y="5172043"/>
                    <a:pt x="8944463" y="5128668"/>
                    <a:pt x="8979856" y="5082081"/>
                  </a:cubicBezTo>
                  <a:cubicBezTo>
                    <a:pt x="8988555" y="5070722"/>
                    <a:pt x="8997602" y="5057973"/>
                    <a:pt x="9006699" y="5044984"/>
                  </a:cubicBezTo>
                  <a:lnTo>
                    <a:pt x="9013509" y="5035254"/>
                  </a:lnTo>
                  <a:lnTo>
                    <a:pt x="9019773" y="5025812"/>
                  </a:lnTo>
                  <a:cubicBezTo>
                    <a:pt x="9023997" y="5019629"/>
                    <a:pt x="9028073" y="5013254"/>
                    <a:pt x="9032050" y="5006833"/>
                  </a:cubicBezTo>
                  <a:cubicBezTo>
                    <a:pt x="9048206" y="4981238"/>
                    <a:pt x="9063417" y="4954542"/>
                    <a:pt x="9077733" y="4926839"/>
                  </a:cubicBezTo>
                  <a:cubicBezTo>
                    <a:pt x="9106415" y="4871434"/>
                    <a:pt x="9131469" y="4812050"/>
                    <a:pt x="9154285" y="4750223"/>
                  </a:cubicBezTo>
                  <a:cubicBezTo>
                    <a:pt x="9176904" y="4688586"/>
                    <a:pt x="9196537" y="4625032"/>
                    <a:pt x="9213936" y="4559945"/>
                  </a:cubicBezTo>
                  <a:cubicBezTo>
                    <a:pt x="9222635" y="4527402"/>
                    <a:pt x="9230887" y="4494523"/>
                    <a:pt x="9238592" y="4461357"/>
                  </a:cubicBezTo>
                  <a:cubicBezTo>
                    <a:pt x="9242419" y="4444773"/>
                    <a:pt x="9246147" y="4428094"/>
                    <a:pt x="9249776" y="4411319"/>
                  </a:cubicBezTo>
                  <a:lnTo>
                    <a:pt x="9255046" y="4386299"/>
                  </a:lnTo>
                  <a:lnTo>
                    <a:pt x="9259718" y="4363342"/>
                  </a:lnTo>
                  <a:lnTo>
                    <a:pt x="9269959" y="4309566"/>
                  </a:lnTo>
                  <a:lnTo>
                    <a:pt x="9274233" y="4286176"/>
                  </a:lnTo>
                  <a:lnTo>
                    <a:pt x="9276022" y="4275489"/>
                  </a:lnTo>
                  <a:lnTo>
                    <a:pt x="9277861" y="4263506"/>
                  </a:lnTo>
                  <a:lnTo>
                    <a:pt x="9286014" y="4211696"/>
                  </a:lnTo>
                  <a:lnTo>
                    <a:pt x="9290092" y="4185767"/>
                  </a:lnTo>
                  <a:lnTo>
                    <a:pt x="9292128" y="4172826"/>
                  </a:lnTo>
                  <a:cubicBezTo>
                    <a:pt x="9292774" y="4168464"/>
                    <a:pt x="9293173" y="4164055"/>
                    <a:pt x="9293720" y="4159693"/>
                  </a:cubicBezTo>
                  <a:lnTo>
                    <a:pt x="9305650" y="4057941"/>
                  </a:lnTo>
                  <a:cubicBezTo>
                    <a:pt x="9306991" y="4045048"/>
                    <a:pt x="9308085" y="4029328"/>
                    <a:pt x="9309378" y="4010779"/>
                  </a:cubicBezTo>
                  <a:lnTo>
                    <a:pt x="9313454" y="3956428"/>
                  </a:lnTo>
                  <a:cubicBezTo>
                    <a:pt x="9318326" y="3889806"/>
                    <a:pt x="9320611" y="3821796"/>
                    <a:pt x="9320811" y="3753546"/>
                  </a:cubicBezTo>
                  <a:cubicBezTo>
                    <a:pt x="9320910" y="3719373"/>
                    <a:pt x="9320513" y="3685056"/>
                    <a:pt x="9319617" y="3650643"/>
                  </a:cubicBezTo>
                  <a:lnTo>
                    <a:pt x="9318176" y="3600030"/>
                  </a:lnTo>
                  <a:lnTo>
                    <a:pt x="9317778" y="3588096"/>
                  </a:lnTo>
                  <a:lnTo>
                    <a:pt x="9316983" y="3575107"/>
                  </a:lnTo>
                  <a:lnTo>
                    <a:pt x="9315443" y="3549130"/>
                  </a:lnTo>
                  <a:lnTo>
                    <a:pt x="9312311" y="3497176"/>
                  </a:lnTo>
                  <a:cubicBezTo>
                    <a:pt x="9311118" y="3479825"/>
                    <a:pt x="9309129" y="3462427"/>
                    <a:pt x="9307587" y="3445029"/>
                  </a:cubicBezTo>
                  <a:lnTo>
                    <a:pt x="9302618" y="3392835"/>
                  </a:lnTo>
                  <a:lnTo>
                    <a:pt x="9301574" y="3381476"/>
                  </a:lnTo>
                  <a:lnTo>
                    <a:pt x="9300430" y="3370740"/>
                  </a:lnTo>
                  <a:lnTo>
                    <a:pt x="9297547" y="3346966"/>
                  </a:lnTo>
                  <a:lnTo>
                    <a:pt x="9294017" y="3320030"/>
                  </a:lnTo>
                  <a:lnTo>
                    <a:pt x="9290439" y="3290410"/>
                  </a:lnTo>
                  <a:cubicBezTo>
                    <a:pt x="9288849" y="3275745"/>
                    <a:pt x="9286761" y="3260934"/>
                    <a:pt x="9284275" y="3244544"/>
                  </a:cubicBezTo>
                  <a:lnTo>
                    <a:pt x="9275974" y="3193116"/>
                  </a:lnTo>
                  <a:cubicBezTo>
                    <a:pt x="9273189" y="3176197"/>
                    <a:pt x="9270256" y="3159230"/>
                    <a:pt x="9267224" y="3142264"/>
                  </a:cubicBezTo>
                  <a:cubicBezTo>
                    <a:pt x="9255146" y="3074493"/>
                    <a:pt x="9240929" y="3007057"/>
                    <a:pt x="9225320" y="2939909"/>
                  </a:cubicBezTo>
                  <a:cubicBezTo>
                    <a:pt x="9217465" y="2906311"/>
                    <a:pt x="9209214" y="2872809"/>
                    <a:pt x="9200466" y="2839449"/>
                  </a:cubicBezTo>
                  <a:lnTo>
                    <a:pt x="9193953" y="2814958"/>
                  </a:lnTo>
                  <a:lnTo>
                    <a:pt x="9186993" y="2790276"/>
                  </a:lnTo>
                  <a:cubicBezTo>
                    <a:pt x="9182471" y="2773836"/>
                    <a:pt x="9177599" y="2757252"/>
                    <a:pt x="9172628" y="2740621"/>
                  </a:cubicBezTo>
                  <a:cubicBezTo>
                    <a:pt x="9133110" y="2607859"/>
                    <a:pt x="9087527" y="2476533"/>
                    <a:pt x="9035082" y="2347463"/>
                  </a:cubicBezTo>
                  <a:cubicBezTo>
                    <a:pt x="9008836" y="2282951"/>
                    <a:pt x="8981298" y="2218870"/>
                    <a:pt x="8952118" y="2155413"/>
                  </a:cubicBezTo>
                  <a:lnTo>
                    <a:pt x="8929948" y="2107915"/>
                  </a:lnTo>
                  <a:lnTo>
                    <a:pt x="8907429" y="2060753"/>
                  </a:lnTo>
                  <a:cubicBezTo>
                    <a:pt x="8892170" y="2029408"/>
                    <a:pt x="8876411" y="1997726"/>
                    <a:pt x="8860404" y="1966478"/>
                  </a:cubicBezTo>
                  <a:cubicBezTo>
                    <a:pt x="8828243" y="1903931"/>
                    <a:pt x="8795336" y="1841670"/>
                    <a:pt x="8760788" y="1780274"/>
                  </a:cubicBezTo>
                  <a:lnTo>
                    <a:pt x="8734740" y="1734311"/>
                  </a:lnTo>
                  <a:lnTo>
                    <a:pt x="8708046" y="1687963"/>
                  </a:lnTo>
                  <a:cubicBezTo>
                    <a:pt x="8690300" y="1657337"/>
                    <a:pt x="8672455" y="1627334"/>
                    <a:pt x="8654062" y="1597234"/>
                  </a:cubicBezTo>
                  <a:cubicBezTo>
                    <a:pt x="8617575" y="1536988"/>
                    <a:pt x="8579398" y="1477365"/>
                    <a:pt x="8540278" y="1418077"/>
                  </a:cubicBezTo>
                  <a:lnTo>
                    <a:pt x="8510701" y="1373695"/>
                  </a:lnTo>
                  <a:lnTo>
                    <a:pt x="8480676" y="1329457"/>
                  </a:lnTo>
                  <a:cubicBezTo>
                    <a:pt x="8460643" y="1300269"/>
                    <a:pt x="8440411" y="1271224"/>
                    <a:pt x="8419782" y="1242275"/>
                  </a:cubicBezTo>
                  <a:cubicBezTo>
                    <a:pt x="8378476" y="1184425"/>
                    <a:pt x="8335923" y="1127006"/>
                    <a:pt x="8292478" y="1069875"/>
                  </a:cubicBezTo>
                  <a:lnTo>
                    <a:pt x="8259620" y="1027123"/>
                  </a:lnTo>
                  <a:lnTo>
                    <a:pt x="8243416" y="1006130"/>
                  </a:lnTo>
                  <a:lnTo>
                    <a:pt x="8227110" y="985473"/>
                  </a:lnTo>
                  <a:cubicBezTo>
                    <a:pt x="8204890" y="957483"/>
                    <a:pt x="8182422" y="929684"/>
                    <a:pt x="8159604" y="902029"/>
                  </a:cubicBezTo>
                  <a:cubicBezTo>
                    <a:pt x="8114170" y="846671"/>
                    <a:pt x="8067494" y="792177"/>
                    <a:pt x="8020022" y="738209"/>
                  </a:cubicBezTo>
                  <a:lnTo>
                    <a:pt x="7984182" y="697901"/>
                  </a:lnTo>
                  <a:lnTo>
                    <a:pt x="7948043" y="657976"/>
                  </a:lnTo>
                  <a:cubicBezTo>
                    <a:pt x="7923636" y="631328"/>
                    <a:pt x="7899079" y="604823"/>
                    <a:pt x="7874324" y="578607"/>
                  </a:cubicBezTo>
                  <a:cubicBezTo>
                    <a:pt x="7824714" y="526221"/>
                    <a:pt x="7774608" y="474458"/>
                    <a:pt x="7723308" y="424085"/>
                  </a:cubicBezTo>
                  <a:cubicBezTo>
                    <a:pt x="7672157" y="373808"/>
                    <a:pt x="7619168" y="324153"/>
                    <a:pt x="7565532" y="275602"/>
                  </a:cubicBezTo>
                  <a:close/>
                  <a:moveTo>
                    <a:pt x="1832515" y="0"/>
                  </a:moveTo>
                  <a:lnTo>
                    <a:pt x="2158449" y="0"/>
                  </a:lnTo>
                  <a:lnTo>
                    <a:pt x="2108797" y="37845"/>
                  </a:lnTo>
                  <a:cubicBezTo>
                    <a:pt x="2052253" y="83168"/>
                    <a:pt x="1996914" y="129778"/>
                    <a:pt x="1942830" y="177587"/>
                  </a:cubicBezTo>
                  <a:cubicBezTo>
                    <a:pt x="1834563" y="273109"/>
                    <a:pt x="1731317" y="373472"/>
                    <a:pt x="1633191" y="477909"/>
                  </a:cubicBezTo>
                  <a:cubicBezTo>
                    <a:pt x="1240290" y="896038"/>
                    <a:pt x="927123" y="1375900"/>
                    <a:pt x="702686" y="1889935"/>
                  </a:cubicBezTo>
                  <a:cubicBezTo>
                    <a:pt x="646565" y="2018192"/>
                    <a:pt x="596210" y="2149182"/>
                    <a:pt x="551769" y="2281416"/>
                  </a:cubicBezTo>
                  <a:cubicBezTo>
                    <a:pt x="507429" y="2413700"/>
                    <a:pt x="469451" y="2547613"/>
                    <a:pt x="438383" y="2682772"/>
                  </a:cubicBezTo>
                  <a:cubicBezTo>
                    <a:pt x="423122" y="2750111"/>
                    <a:pt x="409203" y="2818553"/>
                    <a:pt x="397124" y="2887044"/>
                  </a:cubicBezTo>
                  <a:cubicBezTo>
                    <a:pt x="385144" y="2955581"/>
                    <a:pt x="374357" y="3024359"/>
                    <a:pt x="365658" y="3093424"/>
                  </a:cubicBezTo>
                  <a:cubicBezTo>
                    <a:pt x="347813" y="3231506"/>
                    <a:pt x="336727" y="3370260"/>
                    <a:pt x="332105" y="3509828"/>
                  </a:cubicBezTo>
                  <a:cubicBezTo>
                    <a:pt x="322311" y="3788822"/>
                    <a:pt x="339660" y="4068628"/>
                    <a:pt x="383653" y="4346327"/>
                  </a:cubicBezTo>
                  <a:cubicBezTo>
                    <a:pt x="394539" y="4415489"/>
                    <a:pt x="407464" y="4484267"/>
                    <a:pt x="422327" y="4552900"/>
                  </a:cubicBezTo>
                  <a:cubicBezTo>
                    <a:pt x="437041" y="4621534"/>
                    <a:pt x="453693" y="4689881"/>
                    <a:pt x="472184" y="4757939"/>
                  </a:cubicBezTo>
                  <a:cubicBezTo>
                    <a:pt x="490677" y="4825949"/>
                    <a:pt x="511007" y="4893673"/>
                    <a:pt x="533078" y="4960916"/>
                  </a:cubicBezTo>
                  <a:cubicBezTo>
                    <a:pt x="555249" y="5028208"/>
                    <a:pt x="578662" y="5095022"/>
                    <a:pt x="604710" y="5160875"/>
                  </a:cubicBezTo>
                  <a:cubicBezTo>
                    <a:pt x="707358" y="5425298"/>
                    <a:pt x="838443" y="5680902"/>
                    <a:pt x="996766" y="5920640"/>
                  </a:cubicBezTo>
                  <a:cubicBezTo>
                    <a:pt x="1154790" y="6160571"/>
                    <a:pt x="1340404" y="6384350"/>
                    <a:pt x="1549183" y="6586417"/>
                  </a:cubicBezTo>
                  <a:cubicBezTo>
                    <a:pt x="1601365" y="6636982"/>
                    <a:pt x="1654970" y="6686208"/>
                    <a:pt x="1709890" y="6734063"/>
                  </a:cubicBezTo>
                  <a:lnTo>
                    <a:pt x="1859761" y="6858000"/>
                  </a:lnTo>
                  <a:lnTo>
                    <a:pt x="1671798" y="6858000"/>
                  </a:lnTo>
                  <a:lnTo>
                    <a:pt x="1628044" y="6822717"/>
                  </a:lnTo>
                  <a:cubicBezTo>
                    <a:pt x="1570828" y="6774460"/>
                    <a:pt x="1514710" y="6724955"/>
                    <a:pt x="1459756" y="6674223"/>
                  </a:cubicBezTo>
                  <a:cubicBezTo>
                    <a:pt x="1019931" y="6268363"/>
                    <a:pt x="658296" y="5781216"/>
                    <a:pt x="402543" y="5241588"/>
                  </a:cubicBezTo>
                  <a:cubicBezTo>
                    <a:pt x="370231" y="5174103"/>
                    <a:pt x="340306" y="5105661"/>
                    <a:pt x="311923" y="5036741"/>
                  </a:cubicBezTo>
                  <a:cubicBezTo>
                    <a:pt x="283539" y="4967771"/>
                    <a:pt x="256895" y="4897986"/>
                    <a:pt x="232140" y="4827483"/>
                  </a:cubicBezTo>
                  <a:cubicBezTo>
                    <a:pt x="207334" y="4756981"/>
                    <a:pt x="184368" y="4685758"/>
                    <a:pt x="163392" y="4613913"/>
                  </a:cubicBezTo>
                  <a:cubicBezTo>
                    <a:pt x="142514" y="4542020"/>
                    <a:pt x="123624" y="4469360"/>
                    <a:pt x="106823" y="4396365"/>
                  </a:cubicBezTo>
                  <a:cubicBezTo>
                    <a:pt x="73120" y="4250902"/>
                    <a:pt x="47371" y="4103281"/>
                    <a:pt x="29326" y="3954702"/>
                  </a:cubicBezTo>
                  <a:cubicBezTo>
                    <a:pt x="20478" y="3880365"/>
                    <a:pt x="13320" y="3805789"/>
                    <a:pt x="8647" y="3730971"/>
                  </a:cubicBezTo>
                  <a:cubicBezTo>
                    <a:pt x="6311" y="3693587"/>
                    <a:pt x="4322" y="3656106"/>
                    <a:pt x="2880" y="3618674"/>
                  </a:cubicBezTo>
                  <a:cubicBezTo>
                    <a:pt x="1539" y="3581146"/>
                    <a:pt x="694" y="3543809"/>
                    <a:pt x="296" y="3506425"/>
                  </a:cubicBezTo>
                  <a:cubicBezTo>
                    <a:pt x="-1543" y="3356649"/>
                    <a:pt x="5217" y="3206200"/>
                    <a:pt x="20030" y="3056711"/>
                  </a:cubicBezTo>
                  <a:cubicBezTo>
                    <a:pt x="27686" y="2981942"/>
                    <a:pt x="36931" y="2907317"/>
                    <a:pt x="48664" y="2832980"/>
                  </a:cubicBezTo>
                  <a:cubicBezTo>
                    <a:pt x="60395" y="2758642"/>
                    <a:pt x="73716" y="2684784"/>
                    <a:pt x="89922" y="2610639"/>
                  </a:cubicBezTo>
                  <a:cubicBezTo>
                    <a:pt x="121736" y="2462826"/>
                    <a:pt x="162645" y="2317220"/>
                    <a:pt x="211163" y="2174343"/>
                  </a:cubicBezTo>
                  <a:cubicBezTo>
                    <a:pt x="259778" y="2031468"/>
                    <a:pt x="315601" y="1891517"/>
                    <a:pt x="379129" y="1754393"/>
                  </a:cubicBezTo>
                  <a:cubicBezTo>
                    <a:pt x="505540" y="1480433"/>
                    <a:pt x="660930" y="1219318"/>
                    <a:pt x="841424" y="976270"/>
                  </a:cubicBezTo>
                  <a:cubicBezTo>
                    <a:pt x="931498" y="854627"/>
                    <a:pt x="1028182" y="737777"/>
                    <a:pt x="1130234" y="625768"/>
                  </a:cubicBezTo>
                  <a:cubicBezTo>
                    <a:pt x="1232486" y="513855"/>
                    <a:pt x="1340157" y="407117"/>
                    <a:pt x="1452897" y="305748"/>
                  </a:cubicBezTo>
                  <a:cubicBezTo>
                    <a:pt x="1565736" y="204380"/>
                    <a:pt x="1683596" y="108665"/>
                    <a:pt x="1805682" y="18752"/>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Freeform: Shape 20">
              <a:extLst>
                <a:ext uri="{FF2B5EF4-FFF2-40B4-BE49-F238E27FC236}">
                  <a16:creationId xmlns:a16="http://schemas.microsoft.com/office/drawing/2014/main" id="{DA46556D-445B-4CD0-87A0-02A30BD1B1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8320" y="3985"/>
              <a:ext cx="9767847" cy="6858000"/>
            </a:xfrm>
            <a:custGeom>
              <a:avLst/>
              <a:gdLst>
                <a:gd name="connsiteX0" fmla="*/ 7151367 w 9767847"/>
                <a:gd name="connsiteY0" fmla="*/ 0 h 6858000"/>
                <a:gd name="connsiteX1" fmla="*/ 7881247 w 9767847"/>
                <a:gd name="connsiteY1" fmla="*/ 0 h 6858000"/>
                <a:gd name="connsiteX2" fmla="*/ 7990553 w 9767847"/>
                <a:gd name="connsiteY2" fmla="*/ 81317 h 6858000"/>
                <a:gd name="connsiteX3" fmla="*/ 9767847 w 9767847"/>
                <a:gd name="connsiteY3" fmla="*/ 3649031 h 6858000"/>
                <a:gd name="connsiteX4" fmla="*/ 8652597 w 9767847"/>
                <a:gd name="connsiteY4" fmla="*/ 6590005 h 6858000"/>
                <a:gd name="connsiteX5" fmla="*/ 8395306 w 9767847"/>
                <a:gd name="connsiteY5" fmla="*/ 6858000 h 6858000"/>
                <a:gd name="connsiteX6" fmla="*/ 6762603 w 9767847"/>
                <a:gd name="connsiteY6" fmla="*/ 6858000 h 6858000"/>
                <a:gd name="connsiteX7" fmla="*/ 6765962 w 9767847"/>
                <a:gd name="connsiteY7" fmla="*/ 6854844 h 6858000"/>
                <a:gd name="connsiteX8" fmla="*/ 6804586 w 9767847"/>
                <a:gd name="connsiteY8" fmla="*/ 6817103 h 6858000"/>
                <a:gd name="connsiteX9" fmla="*/ 6881735 w 9767847"/>
                <a:gd name="connsiteY9" fmla="*/ 6741197 h 6858000"/>
                <a:gd name="connsiteX10" fmla="*/ 6958883 w 9767847"/>
                <a:gd name="connsiteY10" fmla="*/ 6664822 h 6858000"/>
                <a:gd name="connsiteX11" fmla="*/ 7267925 w 9767847"/>
                <a:gd name="connsiteY11" fmla="*/ 6355694 h 6858000"/>
                <a:gd name="connsiteX12" fmla="*/ 7424360 w 9767847"/>
                <a:gd name="connsiteY12" fmla="*/ 6200685 h 6858000"/>
                <a:gd name="connsiteX13" fmla="*/ 7504938 w 9767847"/>
                <a:gd name="connsiteY13" fmla="*/ 6122708 h 6858000"/>
                <a:gd name="connsiteX14" fmla="*/ 7546396 w 9767847"/>
                <a:gd name="connsiteY14" fmla="*/ 6083697 h 6858000"/>
                <a:gd name="connsiteX15" fmla="*/ 7588002 w 9767847"/>
                <a:gd name="connsiteY15" fmla="*/ 6045532 h 6858000"/>
                <a:gd name="connsiteX16" fmla="*/ 7631000 w 9767847"/>
                <a:gd name="connsiteY16" fmla="*/ 6006709 h 6858000"/>
                <a:gd name="connsiteX17" fmla="*/ 7675440 w 9767847"/>
                <a:gd name="connsiteY17" fmla="*/ 5968309 h 6858000"/>
                <a:gd name="connsiteX18" fmla="*/ 7720626 w 9767847"/>
                <a:gd name="connsiteY18" fmla="*/ 5930851 h 6858000"/>
                <a:gd name="connsiteX19" fmla="*/ 7766458 w 9767847"/>
                <a:gd name="connsiteY19" fmla="*/ 5894334 h 6858000"/>
                <a:gd name="connsiteX20" fmla="*/ 7955254 w 9767847"/>
                <a:gd name="connsiteY20" fmla="*/ 5756828 h 6858000"/>
                <a:gd name="connsiteX21" fmla="*/ 8352678 w 9767847"/>
                <a:gd name="connsiteY21" fmla="*/ 5517630 h 6858000"/>
                <a:gd name="connsiteX22" fmla="*/ 8451350 w 9767847"/>
                <a:gd name="connsiteY22" fmla="*/ 5465254 h 6858000"/>
                <a:gd name="connsiteX23" fmla="*/ 8548532 w 9767847"/>
                <a:gd name="connsiteY23" fmla="*/ 5413395 h 6858000"/>
                <a:gd name="connsiteX24" fmla="*/ 8729473 w 9767847"/>
                <a:gd name="connsiteY24" fmla="*/ 5309961 h 6858000"/>
                <a:gd name="connsiteX25" fmla="*/ 8770781 w 9767847"/>
                <a:gd name="connsiteY25" fmla="*/ 5283232 h 6858000"/>
                <a:gd name="connsiteX26" fmla="*/ 8790964 w 9767847"/>
                <a:gd name="connsiteY26" fmla="*/ 5269492 h 6858000"/>
                <a:gd name="connsiteX27" fmla="*/ 8810499 w 9767847"/>
                <a:gd name="connsiteY27" fmla="*/ 5255703 h 6858000"/>
                <a:gd name="connsiteX28" fmla="*/ 8883571 w 9767847"/>
                <a:gd name="connsiteY28" fmla="*/ 5198479 h 6858000"/>
                <a:gd name="connsiteX29" fmla="*/ 9006651 w 9767847"/>
                <a:gd name="connsiteY29" fmla="*/ 5070527 h 6858000"/>
                <a:gd name="connsiteX30" fmla="*/ 9033494 w 9767847"/>
                <a:gd name="connsiteY30" fmla="*/ 5034105 h 6858000"/>
                <a:gd name="connsiteX31" fmla="*/ 9040305 w 9767847"/>
                <a:gd name="connsiteY31" fmla="*/ 5024551 h 6858000"/>
                <a:gd name="connsiteX32" fmla="*/ 9046568 w 9767847"/>
                <a:gd name="connsiteY32" fmla="*/ 5015281 h 6858000"/>
                <a:gd name="connsiteX33" fmla="*/ 9058846 w 9767847"/>
                <a:gd name="connsiteY33" fmla="*/ 4996645 h 6858000"/>
                <a:gd name="connsiteX34" fmla="*/ 9104529 w 9767847"/>
                <a:gd name="connsiteY34" fmla="*/ 4918105 h 6858000"/>
                <a:gd name="connsiteX35" fmla="*/ 9181081 w 9767847"/>
                <a:gd name="connsiteY35" fmla="*/ 4744694 h 6858000"/>
                <a:gd name="connsiteX36" fmla="*/ 9240731 w 9767847"/>
                <a:gd name="connsiteY36" fmla="*/ 4557872 h 6858000"/>
                <a:gd name="connsiteX37" fmla="*/ 9265388 w 9767847"/>
                <a:gd name="connsiteY37" fmla="*/ 4461073 h 6858000"/>
                <a:gd name="connsiteX38" fmla="*/ 9276571 w 9767847"/>
                <a:gd name="connsiteY38" fmla="*/ 4411943 h 6858000"/>
                <a:gd name="connsiteX39" fmla="*/ 9281841 w 9767847"/>
                <a:gd name="connsiteY39" fmla="*/ 4387379 h 6858000"/>
                <a:gd name="connsiteX40" fmla="*/ 9286513 w 9767847"/>
                <a:gd name="connsiteY40" fmla="*/ 4364838 h 6858000"/>
                <a:gd name="connsiteX41" fmla="*/ 9296754 w 9767847"/>
                <a:gd name="connsiteY41" fmla="*/ 4312038 h 6858000"/>
                <a:gd name="connsiteX42" fmla="*/ 9301029 w 9767847"/>
                <a:gd name="connsiteY42" fmla="*/ 4289074 h 6858000"/>
                <a:gd name="connsiteX43" fmla="*/ 9302818 w 9767847"/>
                <a:gd name="connsiteY43" fmla="*/ 4278581 h 6858000"/>
                <a:gd name="connsiteX44" fmla="*/ 9304658 w 9767847"/>
                <a:gd name="connsiteY44" fmla="*/ 4266816 h 6858000"/>
                <a:gd name="connsiteX45" fmla="*/ 9312810 w 9767847"/>
                <a:gd name="connsiteY45" fmla="*/ 4215945 h 6858000"/>
                <a:gd name="connsiteX46" fmla="*/ 9316887 w 9767847"/>
                <a:gd name="connsiteY46" fmla="*/ 4190486 h 6858000"/>
                <a:gd name="connsiteX47" fmla="*/ 9318923 w 9767847"/>
                <a:gd name="connsiteY47" fmla="*/ 4177780 h 6858000"/>
                <a:gd name="connsiteX48" fmla="*/ 9320515 w 9767847"/>
                <a:gd name="connsiteY48" fmla="*/ 4164886 h 6858000"/>
                <a:gd name="connsiteX49" fmla="*/ 9332445 w 9767847"/>
                <a:gd name="connsiteY49" fmla="*/ 4064981 h 6858000"/>
                <a:gd name="connsiteX50" fmla="*/ 9336173 w 9767847"/>
                <a:gd name="connsiteY50" fmla="*/ 4018676 h 6858000"/>
                <a:gd name="connsiteX51" fmla="*/ 9340199 w 9767847"/>
                <a:gd name="connsiteY51" fmla="*/ 3965171 h 6858000"/>
                <a:gd name="connsiteX52" fmla="*/ 9347557 w 9767847"/>
                <a:gd name="connsiteY52" fmla="*/ 3765972 h 6858000"/>
                <a:gd name="connsiteX53" fmla="*/ 9346364 w 9767847"/>
                <a:gd name="connsiteY53" fmla="*/ 3664938 h 6858000"/>
                <a:gd name="connsiteX54" fmla="*/ 9344921 w 9767847"/>
                <a:gd name="connsiteY54" fmla="*/ 3615243 h 6858000"/>
                <a:gd name="connsiteX55" fmla="*/ 9344524 w 9767847"/>
                <a:gd name="connsiteY55" fmla="*/ 3603526 h 6858000"/>
                <a:gd name="connsiteX56" fmla="*/ 9343728 w 9767847"/>
                <a:gd name="connsiteY56" fmla="*/ 3590774 h 6858000"/>
                <a:gd name="connsiteX57" fmla="*/ 9342188 w 9767847"/>
                <a:gd name="connsiteY57" fmla="*/ 3565268 h 6858000"/>
                <a:gd name="connsiteX58" fmla="*/ 9339056 w 9767847"/>
                <a:gd name="connsiteY58" fmla="*/ 3514256 h 6858000"/>
                <a:gd name="connsiteX59" fmla="*/ 9334334 w 9767847"/>
                <a:gd name="connsiteY59" fmla="*/ 3463057 h 6858000"/>
                <a:gd name="connsiteX60" fmla="*/ 9329363 w 9767847"/>
                <a:gd name="connsiteY60" fmla="*/ 3411810 h 6858000"/>
                <a:gd name="connsiteX61" fmla="*/ 9328319 w 9767847"/>
                <a:gd name="connsiteY61" fmla="*/ 3400657 h 6858000"/>
                <a:gd name="connsiteX62" fmla="*/ 9327177 w 9767847"/>
                <a:gd name="connsiteY62" fmla="*/ 3390116 h 6858000"/>
                <a:gd name="connsiteX63" fmla="*/ 9324293 w 9767847"/>
                <a:gd name="connsiteY63" fmla="*/ 3366774 h 6858000"/>
                <a:gd name="connsiteX64" fmla="*/ 9320763 w 9767847"/>
                <a:gd name="connsiteY64" fmla="*/ 3340329 h 6858000"/>
                <a:gd name="connsiteX65" fmla="*/ 9317184 w 9767847"/>
                <a:gd name="connsiteY65" fmla="*/ 3311245 h 6858000"/>
                <a:gd name="connsiteX66" fmla="*/ 9311021 w 9767847"/>
                <a:gd name="connsiteY66" fmla="*/ 3266211 h 6858000"/>
                <a:gd name="connsiteX67" fmla="*/ 9302719 w 9767847"/>
                <a:gd name="connsiteY67" fmla="*/ 3215717 h 6858000"/>
                <a:gd name="connsiteX68" fmla="*/ 9293970 w 9767847"/>
                <a:gd name="connsiteY68" fmla="*/ 3165789 h 6858000"/>
                <a:gd name="connsiteX69" fmla="*/ 9252065 w 9767847"/>
                <a:gd name="connsiteY69" fmla="*/ 2967107 h 6858000"/>
                <a:gd name="connsiteX70" fmla="*/ 9227211 w 9767847"/>
                <a:gd name="connsiteY70" fmla="*/ 2868473 h 6858000"/>
                <a:gd name="connsiteX71" fmla="*/ 9220699 w 9767847"/>
                <a:gd name="connsiteY71" fmla="*/ 2844426 h 6858000"/>
                <a:gd name="connsiteX72" fmla="*/ 9213740 w 9767847"/>
                <a:gd name="connsiteY72" fmla="*/ 2820191 h 6858000"/>
                <a:gd name="connsiteX73" fmla="*/ 9199374 w 9767847"/>
                <a:gd name="connsiteY73" fmla="*/ 2771438 h 6858000"/>
                <a:gd name="connsiteX74" fmla="*/ 9061829 w 9767847"/>
                <a:gd name="connsiteY74" fmla="*/ 2385418 h 6858000"/>
                <a:gd name="connsiteX75" fmla="*/ 8978865 w 9767847"/>
                <a:gd name="connsiteY75" fmla="*/ 2196855 h 6858000"/>
                <a:gd name="connsiteX76" fmla="*/ 8956694 w 9767847"/>
                <a:gd name="connsiteY76" fmla="*/ 2150219 h 6858000"/>
                <a:gd name="connsiteX77" fmla="*/ 8934176 w 9767847"/>
                <a:gd name="connsiteY77" fmla="*/ 2103914 h 6858000"/>
                <a:gd name="connsiteX78" fmla="*/ 8887151 w 9767847"/>
                <a:gd name="connsiteY78" fmla="*/ 2011350 h 6858000"/>
                <a:gd name="connsiteX79" fmla="*/ 8787533 w 9767847"/>
                <a:gd name="connsiteY79" fmla="*/ 1828527 h 6858000"/>
                <a:gd name="connsiteX80" fmla="*/ 8761485 w 9767847"/>
                <a:gd name="connsiteY80" fmla="*/ 1783398 h 6858000"/>
                <a:gd name="connsiteX81" fmla="*/ 8734791 w 9767847"/>
                <a:gd name="connsiteY81" fmla="*/ 1737893 h 6858000"/>
                <a:gd name="connsiteX82" fmla="*/ 8680808 w 9767847"/>
                <a:gd name="connsiteY82" fmla="*/ 1648812 h 6858000"/>
                <a:gd name="connsiteX83" fmla="*/ 8567024 w 9767847"/>
                <a:gd name="connsiteY83" fmla="*/ 1472906 h 6858000"/>
                <a:gd name="connsiteX84" fmla="*/ 8537446 w 9767847"/>
                <a:gd name="connsiteY84" fmla="*/ 1429330 h 6858000"/>
                <a:gd name="connsiteX85" fmla="*/ 8507423 w 9767847"/>
                <a:gd name="connsiteY85" fmla="*/ 1385896 h 6858000"/>
                <a:gd name="connsiteX86" fmla="*/ 8446529 w 9767847"/>
                <a:gd name="connsiteY86" fmla="*/ 1300295 h 6858000"/>
                <a:gd name="connsiteX87" fmla="*/ 8319224 w 9767847"/>
                <a:gd name="connsiteY87" fmla="*/ 1131026 h 6858000"/>
                <a:gd name="connsiteX88" fmla="*/ 8286366 w 9767847"/>
                <a:gd name="connsiteY88" fmla="*/ 1089050 h 6858000"/>
                <a:gd name="connsiteX89" fmla="*/ 8270161 w 9767847"/>
                <a:gd name="connsiteY89" fmla="*/ 1068439 h 6858000"/>
                <a:gd name="connsiteX90" fmla="*/ 8253856 w 9767847"/>
                <a:gd name="connsiteY90" fmla="*/ 1048156 h 6858000"/>
                <a:gd name="connsiteX91" fmla="*/ 8186352 w 9767847"/>
                <a:gd name="connsiteY91" fmla="*/ 966275 h 6858000"/>
                <a:gd name="connsiteX92" fmla="*/ 8046768 w 9767847"/>
                <a:gd name="connsiteY92" fmla="*/ 805429 h 6858000"/>
                <a:gd name="connsiteX93" fmla="*/ 8010927 w 9767847"/>
                <a:gd name="connsiteY93" fmla="*/ 765853 h 6858000"/>
                <a:gd name="connsiteX94" fmla="*/ 7974788 w 9767847"/>
                <a:gd name="connsiteY94" fmla="*/ 726653 h 6858000"/>
                <a:gd name="connsiteX95" fmla="*/ 7901070 w 9767847"/>
                <a:gd name="connsiteY95" fmla="*/ 648724 h 6858000"/>
                <a:gd name="connsiteX96" fmla="*/ 7750054 w 9767847"/>
                <a:gd name="connsiteY96" fmla="*/ 497008 h 6858000"/>
                <a:gd name="connsiteX97" fmla="*/ 7592277 w 9767847"/>
                <a:gd name="connsiteY97" fmla="*/ 351221 h 6858000"/>
                <a:gd name="connsiteX98" fmla="*/ 7257734 w 9767847"/>
                <a:gd name="connsiteY98" fmla="*/ 76964 h 6858000"/>
                <a:gd name="connsiteX99" fmla="*/ 1886601 w 9767847"/>
                <a:gd name="connsiteY99" fmla="*/ 0 h 6858000"/>
                <a:gd name="connsiteX100" fmla="*/ 2292926 w 9767847"/>
                <a:gd name="connsiteY100" fmla="*/ 0 h 6858000"/>
                <a:gd name="connsiteX101" fmla="*/ 2135542 w 9767847"/>
                <a:gd name="connsiteY101" fmla="*/ 117781 h 6858000"/>
                <a:gd name="connsiteX102" fmla="*/ 1969576 w 9767847"/>
                <a:gd name="connsiteY102" fmla="*/ 254986 h 6858000"/>
                <a:gd name="connsiteX103" fmla="*/ 1659938 w 9767847"/>
                <a:gd name="connsiteY103" fmla="*/ 549855 h 6858000"/>
                <a:gd name="connsiteX104" fmla="*/ 729383 w 9767847"/>
                <a:gd name="connsiteY104" fmla="*/ 1936480 h 6858000"/>
                <a:gd name="connsiteX105" fmla="*/ 578465 w 9767847"/>
                <a:gd name="connsiteY105" fmla="*/ 2320807 h 6858000"/>
                <a:gd name="connsiteX106" fmla="*/ 465080 w 9767847"/>
                <a:gd name="connsiteY106" fmla="*/ 2714875 h 6858000"/>
                <a:gd name="connsiteX107" fmla="*/ 423820 w 9767847"/>
                <a:gd name="connsiteY107" fmla="*/ 2915436 h 6858000"/>
                <a:gd name="connsiteX108" fmla="*/ 392355 w 9767847"/>
                <a:gd name="connsiteY108" fmla="*/ 3118071 h 6858000"/>
                <a:gd name="connsiteX109" fmla="*/ 358801 w 9767847"/>
                <a:gd name="connsiteY109" fmla="*/ 3526915 h 6858000"/>
                <a:gd name="connsiteX110" fmla="*/ 410350 w 9767847"/>
                <a:gd name="connsiteY110" fmla="*/ 4348226 h 6858000"/>
                <a:gd name="connsiteX111" fmla="*/ 449022 w 9767847"/>
                <a:gd name="connsiteY111" fmla="*/ 4551049 h 6858000"/>
                <a:gd name="connsiteX112" fmla="*/ 498882 w 9767847"/>
                <a:gd name="connsiteY112" fmla="*/ 4752365 h 6858000"/>
                <a:gd name="connsiteX113" fmla="*/ 559775 w 9767847"/>
                <a:gd name="connsiteY113" fmla="*/ 4951657 h 6858000"/>
                <a:gd name="connsiteX114" fmla="*/ 631406 w 9767847"/>
                <a:gd name="connsiteY114" fmla="*/ 5147986 h 6858000"/>
                <a:gd name="connsiteX115" fmla="*/ 1023461 w 9767847"/>
                <a:gd name="connsiteY115" fmla="*/ 5893957 h 6858000"/>
                <a:gd name="connsiteX116" fmla="*/ 1575880 w 9767847"/>
                <a:gd name="connsiteY116" fmla="*/ 6547646 h 6858000"/>
                <a:gd name="connsiteX117" fmla="*/ 1905228 w 9767847"/>
                <a:gd name="connsiteY117" fmla="*/ 6829468 h 6858000"/>
                <a:gd name="connsiteX118" fmla="*/ 1944230 w 9767847"/>
                <a:gd name="connsiteY118" fmla="*/ 6858000 h 6858000"/>
                <a:gd name="connsiteX119" fmla="*/ 1372541 w 9767847"/>
                <a:gd name="connsiteY119" fmla="*/ 6858000 h 6858000"/>
                <a:gd name="connsiteX120" fmla="*/ 1115251 w 9767847"/>
                <a:gd name="connsiteY120" fmla="*/ 6590005 h 6858000"/>
                <a:gd name="connsiteX121" fmla="*/ 0 w 9767847"/>
                <a:gd name="connsiteY121" fmla="*/ 3649031 h 6858000"/>
                <a:gd name="connsiteX122" fmla="*/ 1777294 w 9767847"/>
                <a:gd name="connsiteY122" fmla="*/ 8131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9767847" h="6858000">
                  <a:moveTo>
                    <a:pt x="7151367" y="0"/>
                  </a:moveTo>
                  <a:lnTo>
                    <a:pt x="7881247" y="0"/>
                  </a:lnTo>
                  <a:lnTo>
                    <a:pt x="7990553" y="81317"/>
                  </a:lnTo>
                  <a:cubicBezTo>
                    <a:pt x="9075991" y="929334"/>
                    <a:pt x="9767847" y="2212695"/>
                    <a:pt x="9767847" y="3649031"/>
                  </a:cubicBezTo>
                  <a:cubicBezTo>
                    <a:pt x="9767847" y="4766182"/>
                    <a:pt x="9349317" y="5790792"/>
                    <a:pt x="8652597" y="6590005"/>
                  </a:cubicBezTo>
                  <a:lnTo>
                    <a:pt x="8395306" y="6858000"/>
                  </a:lnTo>
                  <a:lnTo>
                    <a:pt x="6762603" y="6858000"/>
                  </a:lnTo>
                  <a:lnTo>
                    <a:pt x="6765962" y="6854844"/>
                  </a:lnTo>
                  <a:cubicBezTo>
                    <a:pt x="6779036" y="6842703"/>
                    <a:pt x="6791663" y="6829621"/>
                    <a:pt x="6804586" y="6817103"/>
                  </a:cubicBezTo>
                  <a:lnTo>
                    <a:pt x="6881735" y="6741197"/>
                  </a:lnTo>
                  <a:cubicBezTo>
                    <a:pt x="6907435" y="6715881"/>
                    <a:pt x="6933134" y="6690798"/>
                    <a:pt x="6958883" y="6664822"/>
                  </a:cubicBezTo>
                  <a:lnTo>
                    <a:pt x="7267925" y="6355694"/>
                  </a:lnTo>
                  <a:lnTo>
                    <a:pt x="7424360" y="6200685"/>
                  </a:lnTo>
                  <a:cubicBezTo>
                    <a:pt x="7450754" y="6174802"/>
                    <a:pt x="7477598" y="6148731"/>
                    <a:pt x="7504938" y="6122708"/>
                  </a:cubicBezTo>
                  <a:lnTo>
                    <a:pt x="7546396" y="6083697"/>
                  </a:lnTo>
                  <a:cubicBezTo>
                    <a:pt x="7560264" y="6070803"/>
                    <a:pt x="7574780" y="6057532"/>
                    <a:pt x="7588002" y="6045532"/>
                  </a:cubicBezTo>
                  <a:lnTo>
                    <a:pt x="7631000" y="6006709"/>
                  </a:lnTo>
                  <a:lnTo>
                    <a:pt x="7675440" y="5968309"/>
                  </a:lnTo>
                  <a:cubicBezTo>
                    <a:pt x="7690404" y="5955698"/>
                    <a:pt x="7705564" y="5943321"/>
                    <a:pt x="7720626" y="5930851"/>
                  </a:cubicBezTo>
                  <a:cubicBezTo>
                    <a:pt x="7735738" y="5918427"/>
                    <a:pt x="7751197" y="5906521"/>
                    <a:pt x="7766458" y="5894334"/>
                  </a:cubicBezTo>
                  <a:cubicBezTo>
                    <a:pt x="7827949" y="5846192"/>
                    <a:pt x="7890979" y="5800499"/>
                    <a:pt x="7955254" y="5756828"/>
                  </a:cubicBezTo>
                  <a:cubicBezTo>
                    <a:pt x="8083800" y="5669534"/>
                    <a:pt x="8216872" y="5590336"/>
                    <a:pt x="8352678" y="5517630"/>
                  </a:cubicBezTo>
                  <a:lnTo>
                    <a:pt x="8451350" y="5465254"/>
                  </a:lnTo>
                  <a:lnTo>
                    <a:pt x="8548532" y="5413395"/>
                  </a:lnTo>
                  <a:cubicBezTo>
                    <a:pt x="8612110" y="5379090"/>
                    <a:pt x="8673251" y="5345208"/>
                    <a:pt x="8729473" y="5309961"/>
                  </a:cubicBezTo>
                  <a:cubicBezTo>
                    <a:pt x="8743591" y="5301115"/>
                    <a:pt x="8757161" y="5292361"/>
                    <a:pt x="8770781" y="5283232"/>
                  </a:cubicBezTo>
                  <a:cubicBezTo>
                    <a:pt x="8777591" y="5278667"/>
                    <a:pt x="8784451" y="5274103"/>
                    <a:pt x="8790964" y="5269492"/>
                  </a:cubicBezTo>
                  <a:cubicBezTo>
                    <a:pt x="8797574" y="5264879"/>
                    <a:pt x="8804235" y="5260314"/>
                    <a:pt x="8810499" y="5255703"/>
                  </a:cubicBezTo>
                  <a:cubicBezTo>
                    <a:pt x="8835999" y="5237303"/>
                    <a:pt x="8860407" y="5218291"/>
                    <a:pt x="8883571" y="5198479"/>
                  </a:cubicBezTo>
                  <a:cubicBezTo>
                    <a:pt x="8929900" y="5158856"/>
                    <a:pt x="8971258" y="5116315"/>
                    <a:pt x="9006651" y="5070527"/>
                  </a:cubicBezTo>
                  <a:cubicBezTo>
                    <a:pt x="9015351" y="5059328"/>
                    <a:pt x="9024398" y="5046857"/>
                    <a:pt x="9033494" y="5034105"/>
                  </a:cubicBezTo>
                  <a:lnTo>
                    <a:pt x="9040305" y="5024551"/>
                  </a:lnTo>
                  <a:lnTo>
                    <a:pt x="9046568" y="5015281"/>
                  </a:lnTo>
                  <a:cubicBezTo>
                    <a:pt x="9050743" y="5009163"/>
                    <a:pt x="9054819" y="5002952"/>
                    <a:pt x="9058846" y="4996645"/>
                  </a:cubicBezTo>
                  <a:cubicBezTo>
                    <a:pt x="9075002" y="4971517"/>
                    <a:pt x="9090212" y="4945305"/>
                    <a:pt x="9104529" y="4918105"/>
                  </a:cubicBezTo>
                  <a:cubicBezTo>
                    <a:pt x="9133211" y="4863752"/>
                    <a:pt x="9158313" y="4805447"/>
                    <a:pt x="9181081" y="4744694"/>
                  </a:cubicBezTo>
                  <a:cubicBezTo>
                    <a:pt x="9203748" y="4684178"/>
                    <a:pt x="9223383" y="4621778"/>
                    <a:pt x="9240731" y="4557872"/>
                  </a:cubicBezTo>
                  <a:cubicBezTo>
                    <a:pt x="9249481" y="4525966"/>
                    <a:pt x="9257682" y="4493684"/>
                    <a:pt x="9265388" y="4461073"/>
                  </a:cubicBezTo>
                  <a:cubicBezTo>
                    <a:pt x="9269215" y="4444744"/>
                    <a:pt x="9272943" y="4428367"/>
                    <a:pt x="9276571" y="4411943"/>
                  </a:cubicBezTo>
                  <a:lnTo>
                    <a:pt x="9281841" y="4387379"/>
                  </a:lnTo>
                  <a:lnTo>
                    <a:pt x="9286513" y="4364838"/>
                  </a:lnTo>
                  <a:lnTo>
                    <a:pt x="9296754" y="4312038"/>
                  </a:lnTo>
                  <a:lnTo>
                    <a:pt x="9301029" y="4289074"/>
                  </a:lnTo>
                  <a:lnTo>
                    <a:pt x="9302818" y="4278581"/>
                  </a:lnTo>
                  <a:lnTo>
                    <a:pt x="9304658" y="4266816"/>
                  </a:lnTo>
                  <a:lnTo>
                    <a:pt x="9312810" y="4215945"/>
                  </a:lnTo>
                  <a:lnTo>
                    <a:pt x="9316887" y="4190486"/>
                  </a:lnTo>
                  <a:lnTo>
                    <a:pt x="9318923" y="4177780"/>
                  </a:lnTo>
                  <a:cubicBezTo>
                    <a:pt x="9319570" y="4173546"/>
                    <a:pt x="9319969" y="4169169"/>
                    <a:pt x="9320515" y="4164886"/>
                  </a:cubicBezTo>
                  <a:lnTo>
                    <a:pt x="9332445" y="4064981"/>
                  </a:lnTo>
                  <a:cubicBezTo>
                    <a:pt x="9333836" y="4052370"/>
                    <a:pt x="9334880" y="4036888"/>
                    <a:pt x="9336173" y="4018676"/>
                  </a:cubicBezTo>
                  <a:lnTo>
                    <a:pt x="9340199" y="3965171"/>
                  </a:lnTo>
                  <a:cubicBezTo>
                    <a:pt x="9345071" y="3899806"/>
                    <a:pt x="9347358" y="3832983"/>
                    <a:pt x="9347557" y="3765972"/>
                  </a:cubicBezTo>
                  <a:cubicBezTo>
                    <a:pt x="9347656" y="3732420"/>
                    <a:pt x="9347209" y="3698773"/>
                    <a:pt x="9346364" y="3664938"/>
                  </a:cubicBezTo>
                  <a:lnTo>
                    <a:pt x="9344921" y="3615243"/>
                  </a:lnTo>
                  <a:lnTo>
                    <a:pt x="9344524" y="3603526"/>
                  </a:lnTo>
                  <a:lnTo>
                    <a:pt x="9343728" y="3590774"/>
                  </a:lnTo>
                  <a:lnTo>
                    <a:pt x="9342188" y="3565268"/>
                  </a:lnTo>
                  <a:lnTo>
                    <a:pt x="9339056" y="3514256"/>
                  </a:lnTo>
                  <a:cubicBezTo>
                    <a:pt x="9337914" y="3497221"/>
                    <a:pt x="9335874" y="3480138"/>
                    <a:pt x="9334334" y="3463057"/>
                  </a:cubicBezTo>
                  <a:lnTo>
                    <a:pt x="9329363" y="3411810"/>
                  </a:lnTo>
                  <a:lnTo>
                    <a:pt x="9328319" y="3400657"/>
                  </a:lnTo>
                  <a:lnTo>
                    <a:pt x="9327177" y="3390116"/>
                  </a:lnTo>
                  <a:lnTo>
                    <a:pt x="9324293" y="3366774"/>
                  </a:lnTo>
                  <a:lnTo>
                    <a:pt x="9320763" y="3340329"/>
                  </a:lnTo>
                  <a:lnTo>
                    <a:pt x="9317184" y="3311245"/>
                  </a:lnTo>
                  <a:cubicBezTo>
                    <a:pt x="9315594" y="3296893"/>
                    <a:pt x="9313506" y="3282306"/>
                    <a:pt x="9311021" y="3266211"/>
                  </a:cubicBezTo>
                  <a:lnTo>
                    <a:pt x="9302719" y="3215717"/>
                  </a:lnTo>
                  <a:cubicBezTo>
                    <a:pt x="9299936" y="3199059"/>
                    <a:pt x="9297003" y="3182400"/>
                    <a:pt x="9293970" y="3165789"/>
                  </a:cubicBezTo>
                  <a:cubicBezTo>
                    <a:pt x="9281891" y="3099295"/>
                    <a:pt x="9267674" y="3033084"/>
                    <a:pt x="9252065" y="2967107"/>
                  </a:cubicBezTo>
                  <a:cubicBezTo>
                    <a:pt x="9244261" y="2934167"/>
                    <a:pt x="9235959" y="2901273"/>
                    <a:pt x="9227211" y="2868473"/>
                  </a:cubicBezTo>
                  <a:lnTo>
                    <a:pt x="9220699" y="2844426"/>
                  </a:lnTo>
                  <a:lnTo>
                    <a:pt x="9213740" y="2820191"/>
                  </a:lnTo>
                  <a:cubicBezTo>
                    <a:pt x="9209216" y="2804049"/>
                    <a:pt x="9204345" y="2787768"/>
                    <a:pt x="9199374" y="2771438"/>
                  </a:cubicBezTo>
                  <a:cubicBezTo>
                    <a:pt x="9159855" y="2641086"/>
                    <a:pt x="9114272" y="2512099"/>
                    <a:pt x="9061829" y="2385418"/>
                  </a:cubicBezTo>
                  <a:cubicBezTo>
                    <a:pt x="9035582" y="2322077"/>
                    <a:pt x="9008043" y="2259160"/>
                    <a:pt x="8978865" y="2196855"/>
                  </a:cubicBezTo>
                  <a:lnTo>
                    <a:pt x="8956694" y="2150219"/>
                  </a:lnTo>
                  <a:lnTo>
                    <a:pt x="8934176" y="2103914"/>
                  </a:lnTo>
                  <a:cubicBezTo>
                    <a:pt x="8918915" y="2073091"/>
                    <a:pt x="8903157" y="2042032"/>
                    <a:pt x="8887151" y="2011350"/>
                  </a:cubicBezTo>
                  <a:cubicBezTo>
                    <a:pt x="8854988" y="1949891"/>
                    <a:pt x="8822082" y="1888810"/>
                    <a:pt x="8787533" y="1828527"/>
                  </a:cubicBezTo>
                  <a:lnTo>
                    <a:pt x="8761485" y="1783398"/>
                  </a:lnTo>
                  <a:lnTo>
                    <a:pt x="8734791" y="1737893"/>
                  </a:lnTo>
                  <a:cubicBezTo>
                    <a:pt x="8717047" y="1707823"/>
                    <a:pt x="8699200" y="1678363"/>
                    <a:pt x="8680808" y="1648812"/>
                  </a:cubicBezTo>
                  <a:cubicBezTo>
                    <a:pt x="8644322" y="1589658"/>
                    <a:pt x="8606194" y="1531118"/>
                    <a:pt x="8567024" y="1472906"/>
                  </a:cubicBezTo>
                  <a:lnTo>
                    <a:pt x="8537446" y="1429330"/>
                  </a:lnTo>
                  <a:lnTo>
                    <a:pt x="8507423" y="1385896"/>
                  </a:lnTo>
                  <a:cubicBezTo>
                    <a:pt x="8487390" y="1357284"/>
                    <a:pt x="8467158" y="1328719"/>
                    <a:pt x="8446529" y="1300295"/>
                  </a:cubicBezTo>
                  <a:cubicBezTo>
                    <a:pt x="8405271" y="1243496"/>
                    <a:pt x="8362718" y="1187120"/>
                    <a:pt x="8319224" y="1131026"/>
                  </a:cubicBezTo>
                  <a:lnTo>
                    <a:pt x="8286366" y="1089050"/>
                  </a:lnTo>
                  <a:lnTo>
                    <a:pt x="8270161" y="1068439"/>
                  </a:lnTo>
                  <a:lnTo>
                    <a:pt x="8253856" y="1048156"/>
                  </a:lnTo>
                  <a:cubicBezTo>
                    <a:pt x="8231636" y="1020675"/>
                    <a:pt x="8209117" y="993381"/>
                    <a:pt x="8186352" y="966275"/>
                  </a:cubicBezTo>
                  <a:cubicBezTo>
                    <a:pt x="8140917" y="911922"/>
                    <a:pt x="8094240" y="858417"/>
                    <a:pt x="8046768" y="805429"/>
                  </a:cubicBezTo>
                  <a:lnTo>
                    <a:pt x="8010927" y="765853"/>
                  </a:lnTo>
                  <a:lnTo>
                    <a:pt x="7974788" y="726653"/>
                  </a:lnTo>
                  <a:cubicBezTo>
                    <a:pt x="7950382" y="700489"/>
                    <a:pt x="7925824" y="674465"/>
                    <a:pt x="7901070" y="648724"/>
                  </a:cubicBezTo>
                  <a:cubicBezTo>
                    <a:pt x="7851510" y="597289"/>
                    <a:pt x="7801404" y="546514"/>
                    <a:pt x="7750054" y="497008"/>
                  </a:cubicBezTo>
                  <a:cubicBezTo>
                    <a:pt x="7698902" y="447644"/>
                    <a:pt x="7645913" y="398938"/>
                    <a:pt x="7592277" y="351221"/>
                  </a:cubicBezTo>
                  <a:cubicBezTo>
                    <a:pt x="7484856" y="255786"/>
                    <a:pt x="7373308" y="164304"/>
                    <a:pt x="7257734" y="76964"/>
                  </a:cubicBezTo>
                  <a:close/>
                  <a:moveTo>
                    <a:pt x="1886601" y="0"/>
                  </a:moveTo>
                  <a:lnTo>
                    <a:pt x="2292926" y="0"/>
                  </a:lnTo>
                  <a:lnTo>
                    <a:pt x="2135542" y="117781"/>
                  </a:lnTo>
                  <a:cubicBezTo>
                    <a:pt x="2078998" y="162280"/>
                    <a:pt x="2023659" y="208045"/>
                    <a:pt x="1969576" y="254986"/>
                  </a:cubicBezTo>
                  <a:cubicBezTo>
                    <a:pt x="1861309" y="348820"/>
                    <a:pt x="1758064" y="447314"/>
                    <a:pt x="1659938" y="549855"/>
                  </a:cubicBezTo>
                  <a:cubicBezTo>
                    <a:pt x="1266987" y="960346"/>
                    <a:pt x="953820" y="1431495"/>
                    <a:pt x="729383" y="1936480"/>
                  </a:cubicBezTo>
                  <a:cubicBezTo>
                    <a:pt x="673260" y="2062362"/>
                    <a:pt x="622855" y="2190972"/>
                    <a:pt x="578465" y="2320807"/>
                  </a:cubicBezTo>
                  <a:cubicBezTo>
                    <a:pt x="534125" y="2450687"/>
                    <a:pt x="496147" y="2582216"/>
                    <a:pt x="465080" y="2714875"/>
                  </a:cubicBezTo>
                  <a:cubicBezTo>
                    <a:pt x="449769" y="2780991"/>
                    <a:pt x="435850" y="2848191"/>
                    <a:pt x="423820" y="2915436"/>
                  </a:cubicBezTo>
                  <a:cubicBezTo>
                    <a:pt x="411840" y="2982731"/>
                    <a:pt x="401054" y="3050260"/>
                    <a:pt x="392355" y="3118071"/>
                  </a:cubicBezTo>
                  <a:cubicBezTo>
                    <a:pt x="374509" y="3253646"/>
                    <a:pt x="363424" y="3389880"/>
                    <a:pt x="358801" y="3526915"/>
                  </a:cubicBezTo>
                  <a:cubicBezTo>
                    <a:pt x="349009" y="3800843"/>
                    <a:pt x="366357" y="4075570"/>
                    <a:pt x="410350" y="4348226"/>
                  </a:cubicBezTo>
                  <a:cubicBezTo>
                    <a:pt x="421286" y="4416132"/>
                    <a:pt x="434209" y="4483660"/>
                    <a:pt x="449022" y="4551049"/>
                  </a:cubicBezTo>
                  <a:cubicBezTo>
                    <a:pt x="463737" y="4618436"/>
                    <a:pt x="480389" y="4685588"/>
                    <a:pt x="498882" y="4752365"/>
                  </a:cubicBezTo>
                  <a:cubicBezTo>
                    <a:pt x="517373" y="4819141"/>
                    <a:pt x="537704" y="4885635"/>
                    <a:pt x="559775" y="4951657"/>
                  </a:cubicBezTo>
                  <a:cubicBezTo>
                    <a:pt x="581946" y="5017775"/>
                    <a:pt x="605358" y="5083375"/>
                    <a:pt x="631406" y="5147986"/>
                  </a:cubicBezTo>
                  <a:cubicBezTo>
                    <a:pt x="734055" y="5407608"/>
                    <a:pt x="865188" y="5658570"/>
                    <a:pt x="1023461" y="5893957"/>
                  </a:cubicBezTo>
                  <a:cubicBezTo>
                    <a:pt x="1181487" y="6129578"/>
                    <a:pt x="1367051" y="6349247"/>
                    <a:pt x="1575880" y="6547646"/>
                  </a:cubicBezTo>
                  <a:cubicBezTo>
                    <a:pt x="1680269" y="6646916"/>
                    <a:pt x="1790338" y="6740939"/>
                    <a:pt x="1905228" y="6829468"/>
                  </a:cubicBezTo>
                  <a:lnTo>
                    <a:pt x="1944230" y="6858000"/>
                  </a:lnTo>
                  <a:lnTo>
                    <a:pt x="1372541" y="6858000"/>
                  </a:lnTo>
                  <a:lnTo>
                    <a:pt x="1115251" y="6590005"/>
                  </a:lnTo>
                  <a:cubicBezTo>
                    <a:pt x="418530" y="5790792"/>
                    <a:pt x="0" y="4766182"/>
                    <a:pt x="0" y="3649031"/>
                  </a:cubicBezTo>
                  <a:cubicBezTo>
                    <a:pt x="0" y="2212695"/>
                    <a:pt x="691856" y="929334"/>
                    <a:pt x="1777294" y="81317"/>
                  </a:cubicBezTo>
                  <a:close/>
                </a:path>
              </a:pathLst>
            </a:cu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2" name="Title 1">
            <a:extLst>
              <a:ext uri="{FF2B5EF4-FFF2-40B4-BE49-F238E27FC236}">
                <a16:creationId xmlns:a16="http://schemas.microsoft.com/office/drawing/2014/main" id="{C2705069-BB21-40D3-9B01-13864303DC37}"/>
              </a:ext>
            </a:extLst>
          </p:cNvPr>
          <p:cNvSpPr>
            <a:spLocks noGrp="1"/>
          </p:cNvSpPr>
          <p:nvPr>
            <p:ph type="title"/>
          </p:nvPr>
        </p:nvSpPr>
        <p:spPr>
          <a:xfrm>
            <a:off x="1980666" y="1942907"/>
            <a:ext cx="5312664" cy="3520825"/>
          </a:xfrm>
        </p:spPr>
        <p:txBody>
          <a:bodyPr vert="horz" lIns="91440" tIns="45720" rIns="91440" bIns="45720" rtlCol="0" anchor="t">
            <a:noAutofit/>
          </a:bodyPr>
          <a:lstStyle/>
          <a:p>
            <a:pPr algn="ctr"/>
            <a:r>
              <a:rPr lang="en-US" sz="5400" kern="1200" dirty="0">
                <a:latin typeface="+mj-lt"/>
                <a:ea typeface="+mj-ea"/>
                <a:cs typeface="+mj-cs"/>
              </a:rPr>
              <a:t>Concept Two: </a:t>
            </a:r>
            <a:br>
              <a:rPr lang="en-US" kern="1200" dirty="0">
                <a:latin typeface="+mj-lt"/>
                <a:ea typeface="+mj-ea"/>
                <a:cs typeface="+mj-cs"/>
              </a:rPr>
            </a:br>
            <a:r>
              <a:rPr lang="en-US" kern="1200" dirty="0">
                <a:latin typeface="+mj-lt"/>
                <a:ea typeface="+mj-ea"/>
                <a:cs typeface="+mj-cs"/>
              </a:rPr>
              <a:t>Acknowledging differing opinions or purposes.</a:t>
            </a:r>
          </a:p>
        </p:txBody>
      </p:sp>
      <p:sp>
        <p:nvSpPr>
          <p:cNvPr id="5" name="Slide Number Placeholder 4">
            <a:extLst>
              <a:ext uri="{FF2B5EF4-FFF2-40B4-BE49-F238E27FC236}">
                <a16:creationId xmlns:a16="http://schemas.microsoft.com/office/drawing/2014/main" id="{8DB26907-1154-4F0B-AB50-7EA21F9FA81C}"/>
              </a:ext>
            </a:extLst>
          </p:cNvPr>
          <p:cNvSpPr>
            <a:spLocks noGrp="1"/>
          </p:cNvSpPr>
          <p:nvPr>
            <p:ph type="sldNum" sz="quarter" idx="12"/>
          </p:nvPr>
        </p:nvSpPr>
        <p:spPr>
          <a:xfrm>
            <a:off x="6457950" y="6356350"/>
            <a:ext cx="2057400" cy="365125"/>
          </a:xfrm>
        </p:spPr>
        <p:txBody>
          <a:bodyPr vert="horz" lIns="91440" tIns="45720" rIns="91440" bIns="45720" rtlCol="0" anchor="ctr">
            <a:normAutofit/>
          </a:bodyPr>
          <a:lstStyle/>
          <a:p>
            <a:pPr algn="r" defTabSz="914400">
              <a:spcAft>
                <a:spcPts val="600"/>
              </a:spcAft>
            </a:pPr>
            <a:fld id="{180556A0-B6EB-4F28-B6E9-3DC3D752A6E4}" type="slidenum">
              <a:rPr lang="en-US" sz="1200" smtClean="0">
                <a:solidFill>
                  <a:schemeClr val="tx1">
                    <a:tint val="75000"/>
                  </a:schemeClr>
                </a:solidFill>
              </a:rPr>
              <a:pPr algn="r" defTabSz="914400">
                <a:spcAft>
                  <a:spcPts val="600"/>
                </a:spcAft>
              </a:pPr>
              <a:t>20</a:t>
            </a:fld>
            <a:endParaRPr lang="en-US" sz="1200">
              <a:solidFill>
                <a:schemeClr val="tx1">
                  <a:tint val="75000"/>
                </a:schemeClr>
              </a:solidFill>
            </a:endParaRPr>
          </a:p>
        </p:txBody>
      </p:sp>
      <p:pic>
        <p:nvPicPr>
          <p:cNvPr id="22" name="Picture 21">
            <a:extLst>
              <a:ext uri="{FF2B5EF4-FFF2-40B4-BE49-F238E27FC236}">
                <a16:creationId xmlns:a16="http://schemas.microsoft.com/office/drawing/2014/main" id="{AFBE3CFD-6A38-4078-8176-1165EC9F5089}"/>
              </a:ext>
            </a:extLst>
          </p:cNvPr>
          <p:cNvPicPr>
            <a:picLocks noChangeAspect="1"/>
          </p:cNvPicPr>
          <p:nvPr/>
        </p:nvPicPr>
        <p:blipFill rotWithShape="1">
          <a:blip r:embed="rId3">
            <a:extLst>
              <a:ext uri="{28A0092B-C50C-407E-A947-70E740481C1C}">
                <a14:useLocalDpi xmlns:a14="http://schemas.microsoft.com/office/drawing/2010/main" val="0"/>
              </a:ext>
            </a:extLst>
          </a:blip>
          <a:srcRect l="19039"/>
          <a:stretch/>
        </p:blipFill>
        <p:spPr>
          <a:xfrm>
            <a:off x="4038761" y="6463621"/>
            <a:ext cx="1210839" cy="390393"/>
          </a:xfrm>
          <a:prstGeom prst="rect">
            <a:avLst/>
          </a:prstGeom>
        </p:spPr>
      </p:pic>
    </p:spTree>
    <p:extLst>
      <p:ext uri="{BB962C8B-B14F-4D97-AF65-F5344CB8AC3E}">
        <p14:creationId xmlns:p14="http://schemas.microsoft.com/office/powerpoint/2010/main" val="4029060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870A1295-61BC-4214-AA3E-D39667302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6" descr="A group of people dancing&#10;&#10;Description automatically generated with medium confidence">
            <a:extLst>
              <a:ext uri="{FF2B5EF4-FFF2-40B4-BE49-F238E27FC236}">
                <a16:creationId xmlns:a16="http://schemas.microsoft.com/office/drawing/2014/main" id="{AEB67241-D15D-4E44-B901-B325418BD7CA}"/>
              </a:ext>
            </a:extLst>
          </p:cNvPr>
          <p:cNvPicPr>
            <a:picLocks noChangeAspect="1"/>
          </p:cNvPicPr>
          <p:nvPr/>
        </p:nvPicPr>
        <p:blipFill rotWithShape="1">
          <a:blip r:embed="rId3">
            <a:extLst>
              <a:ext uri="{28A0092B-C50C-407E-A947-70E740481C1C}">
                <a14:useLocalDpi xmlns:a14="http://schemas.microsoft.com/office/drawing/2010/main" val="0"/>
              </a:ext>
            </a:extLst>
          </a:blip>
          <a:srcRect l="2379" r="2403" b="-1"/>
          <a:stretch/>
        </p:blipFill>
        <p:spPr>
          <a:xfrm>
            <a:off x="20" y="10"/>
            <a:ext cx="9143980" cy="4201449"/>
          </a:xfrm>
          <a:prstGeom prst="rect">
            <a:avLst/>
          </a:prstGeom>
        </p:spPr>
      </p:pic>
      <p:grpSp>
        <p:nvGrpSpPr>
          <p:cNvPr id="25" name="Group 24">
            <a:extLst>
              <a:ext uri="{FF2B5EF4-FFF2-40B4-BE49-F238E27FC236}">
                <a16:creationId xmlns:a16="http://schemas.microsoft.com/office/drawing/2014/main" id="{0B139475-2B26-4CA9-9413-DE741E49F7B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941813"/>
            <a:ext cx="9141713" cy="1828800"/>
            <a:chOff x="-305" y="3144820"/>
            <a:chExt cx="9182100" cy="1551136"/>
          </a:xfrm>
        </p:grpSpPr>
        <p:sp useBgFill="1">
          <p:nvSpPr>
            <p:cNvPr id="26" name="Freeform: Shape 25">
              <a:extLst>
                <a:ext uri="{FF2B5EF4-FFF2-40B4-BE49-F238E27FC236}">
                  <a16:creationId xmlns:a16="http://schemas.microsoft.com/office/drawing/2014/main" id="{16C6BF63-6277-4C39-BE5D-3C341662CE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676854"/>
              <a:ext cx="9182100" cy="1019102"/>
            </a:xfrm>
            <a:custGeom>
              <a:avLst/>
              <a:gdLst>
                <a:gd name="connsiteX0" fmla="*/ 0 w 9182100"/>
                <a:gd name="connsiteY0" fmla="*/ 1019102 h 1019102"/>
                <a:gd name="connsiteX1" fmla="*/ 9182100 w 9182100"/>
                <a:gd name="connsiteY1" fmla="*/ 1019102 h 1019102"/>
                <a:gd name="connsiteX2" fmla="*/ 9182100 w 9182100"/>
                <a:gd name="connsiteY2" fmla="*/ 273009 h 1019102"/>
                <a:gd name="connsiteX3" fmla="*/ 9065895 w 9182100"/>
                <a:gd name="connsiteY3" fmla="*/ 278343 h 1019102"/>
                <a:gd name="connsiteX4" fmla="*/ 8261890 w 9182100"/>
                <a:gd name="connsiteY4" fmla="*/ 257769 h 1019102"/>
                <a:gd name="connsiteX5" fmla="*/ 8038624 w 9182100"/>
                <a:gd name="connsiteY5" fmla="*/ 235956 h 1019102"/>
                <a:gd name="connsiteX6" fmla="*/ 7862221 w 9182100"/>
                <a:gd name="connsiteY6" fmla="*/ 213097 h 1019102"/>
                <a:gd name="connsiteX7" fmla="*/ 6238780 w 9182100"/>
                <a:gd name="connsiteY7" fmla="*/ 126419 h 1019102"/>
                <a:gd name="connsiteX8" fmla="*/ 5828729 w 9182100"/>
                <a:gd name="connsiteY8" fmla="*/ 142421 h 1019102"/>
                <a:gd name="connsiteX9" fmla="*/ 5227606 w 9182100"/>
                <a:gd name="connsiteY9" fmla="*/ 219764 h 1019102"/>
                <a:gd name="connsiteX10" fmla="*/ 4394359 w 9182100"/>
                <a:gd name="connsiteY10" fmla="*/ 190713 h 1019102"/>
                <a:gd name="connsiteX11" fmla="*/ 3789236 w 9182100"/>
                <a:gd name="connsiteY11" fmla="*/ 107655 h 1019102"/>
                <a:gd name="connsiteX12" fmla="*/ 3391567 w 9182100"/>
                <a:gd name="connsiteY12" fmla="*/ 30502 h 1019102"/>
                <a:gd name="connsiteX13" fmla="*/ 2180177 w 9182100"/>
                <a:gd name="connsiteY13" fmla="*/ 67745 h 1019102"/>
                <a:gd name="connsiteX14" fmla="*/ 1543336 w 9182100"/>
                <a:gd name="connsiteY14" fmla="*/ 209953 h 1019102"/>
                <a:gd name="connsiteX15" fmla="*/ 1276731 w 9182100"/>
                <a:gd name="connsiteY15" fmla="*/ 286439 h 1019102"/>
                <a:gd name="connsiteX16" fmla="*/ 441293 w 9182100"/>
                <a:gd name="connsiteY16" fmla="*/ 292345 h 1019102"/>
                <a:gd name="connsiteX17" fmla="*/ 0 w 9182100"/>
                <a:gd name="connsiteY17" fmla="*/ 135563 h 1019102"/>
                <a:gd name="connsiteX18" fmla="*/ 0 w 9182100"/>
                <a:gd name="connsiteY18" fmla="*/ 1019102 h 101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82100" h="1019102">
                  <a:moveTo>
                    <a:pt x="0" y="1019102"/>
                  </a:moveTo>
                  <a:lnTo>
                    <a:pt x="9182100" y="1019102"/>
                  </a:lnTo>
                  <a:lnTo>
                    <a:pt x="9182100" y="273009"/>
                  </a:lnTo>
                  <a:cubicBezTo>
                    <a:pt x="9143429" y="275485"/>
                    <a:pt x="9104662" y="277200"/>
                    <a:pt x="9065895" y="278343"/>
                  </a:cubicBezTo>
                  <a:cubicBezTo>
                    <a:pt x="8798243" y="285201"/>
                    <a:pt x="8529066" y="277009"/>
                    <a:pt x="8261890" y="257769"/>
                  </a:cubicBezTo>
                  <a:cubicBezTo>
                    <a:pt x="8187024" y="251863"/>
                    <a:pt x="8112443" y="245386"/>
                    <a:pt x="8038624" y="235956"/>
                  </a:cubicBezTo>
                  <a:cubicBezTo>
                    <a:pt x="7980140" y="228051"/>
                    <a:pt x="7920228" y="219002"/>
                    <a:pt x="7862221" y="213097"/>
                  </a:cubicBezTo>
                  <a:cubicBezTo>
                    <a:pt x="7322439" y="159280"/>
                    <a:pt x="6780943" y="130991"/>
                    <a:pt x="6238780" y="126419"/>
                  </a:cubicBezTo>
                  <a:cubicBezTo>
                    <a:pt x="6102477" y="126324"/>
                    <a:pt x="5964745" y="128800"/>
                    <a:pt x="5828729" y="142421"/>
                  </a:cubicBezTo>
                  <a:cubicBezTo>
                    <a:pt x="5624703" y="162328"/>
                    <a:pt x="5429441" y="202048"/>
                    <a:pt x="5227606" y="219764"/>
                  </a:cubicBezTo>
                  <a:cubicBezTo>
                    <a:pt x="4950238" y="245767"/>
                    <a:pt x="4670393" y="228527"/>
                    <a:pt x="4394359" y="190713"/>
                  </a:cubicBezTo>
                  <a:cubicBezTo>
                    <a:pt x="4193381" y="163090"/>
                    <a:pt x="3988880" y="147755"/>
                    <a:pt x="3789236" y="107655"/>
                  </a:cubicBezTo>
                  <a:cubicBezTo>
                    <a:pt x="3660743" y="85271"/>
                    <a:pt x="3520249" y="51648"/>
                    <a:pt x="3391567" y="30502"/>
                  </a:cubicBezTo>
                  <a:cubicBezTo>
                    <a:pt x="2990469" y="-28553"/>
                    <a:pt x="2579370" y="5928"/>
                    <a:pt x="2180177" y="67745"/>
                  </a:cubicBezTo>
                  <a:cubicBezTo>
                    <a:pt x="1965198" y="103273"/>
                    <a:pt x="1751648" y="146136"/>
                    <a:pt x="1543336" y="209953"/>
                  </a:cubicBezTo>
                  <a:cubicBezTo>
                    <a:pt x="1456087" y="238528"/>
                    <a:pt x="1365885" y="264627"/>
                    <a:pt x="1276731" y="286439"/>
                  </a:cubicBezTo>
                  <a:cubicBezTo>
                    <a:pt x="1001173" y="335398"/>
                    <a:pt x="716471" y="346923"/>
                    <a:pt x="441293" y="292345"/>
                  </a:cubicBezTo>
                  <a:cubicBezTo>
                    <a:pt x="285655" y="263198"/>
                    <a:pt x="143923" y="198237"/>
                    <a:pt x="0" y="135563"/>
                  </a:cubicBezTo>
                  <a:lnTo>
                    <a:pt x="0" y="1019102"/>
                  </a:lnTo>
                  <a:close/>
                </a:path>
              </a:pathLst>
            </a:custGeom>
            <a:ln w="9525" cap="flat">
              <a:noFill/>
              <a:prstDash val="solid"/>
              <a:miter/>
            </a:ln>
          </p:spPr>
          <p:txBody>
            <a:bodyPr rtlCol="0" anchor="ctr"/>
            <a:lstStyle/>
            <a:p>
              <a:endParaRPr lang="en-US" dirty="0"/>
            </a:p>
          </p:txBody>
        </p:sp>
        <p:sp>
          <p:nvSpPr>
            <p:cNvPr id="27" name="Freeform: Shape 26">
              <a:extLst>
                <a:ext uri="{FF2B5EF4-FFF2-40B4-BE49-F238E27FC236}">
                  <a16:creationId xmlns:a16="http://schemas.microsoft.com/office/drawing/2014/main" id="{6EA3BAD9-C130-4A9C-9086-20D132A6CF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144820"/>
              <a:ext cx="9182100" cy="932744"/>
            </a:xfrm>
            <a:custGeom>
              <a:avLst/>
              <a:gdLst>
                <a:gd name="connsiteX0" fmla="*/ 9182100 w 9182100"/>
                <a:gd name="connsiteY0" fmla="*/ 396420 h 932744"/>
                <a:gd name="connsiteX1" fmla="*/ 9103805 w 9182100"/>
                <a:gd name="connsiteY1" fmla="*/ 392229 h 932744"/>
                <a:gd name="connsiteX2" fmla="*/ 8712422 w 9182100"/>
                <a:gd name="connsiteY2" fmla="*/ 359749 h 932744"/>
                <a:gd name="connsiteX3" fmla="*/ 8322755 w 9182100"/>
                <a:gd name="connsiteY3" fmla="*/ 313362 h 932744"/>
                <a:gd name="connsiteX4" fmla="*/ 8134826 w 9182100"/>
                <a:gd name="connsiteY4" fmla="*/ 283930 h 932744"/>
                <a:gd name="connsiteX5" fmla="*/ 8090916 w 9182100"/>
                <a:gd name="connsiteY5" fmla="*/ 275643 h 932744"/>
                <a:gd name="connsiteX6" fmla="*/ 8069485 w 9182100"/>
                <a:gd name="connsiteY6" fmla="*/ 271262 h 932744"/>
                <a:gd name="connsiteX7" fmla="*/ 8041862 w 9182100"/>
                <a:gd name="connsiteY7" fmla="*/ 266595 h 932744"/>
                <a:gd name="connsiteX8" fmla="*/ 7986903 w 9182100"/>
                <a:gd name="connsiteY8" fmla="*/ 257546 h 932744"/>
                <a:gd name="connsiteX9" fmla="*/ 7934230 w 9182100"/>
                <a:gd name="connsiteY9" fmla="*/ 249640 h 932744"/>
                <a:gd name="connsiteX10" fmla="*/ 7727537 w 9182100"/>
                <a:gd name="connsiteY10" fmla="*/ 221922 h 932744"/>
                <a:gd name="connsiteX11" fmla="*/ 7625239 w 9182100"/>
                <a:gd name="connsiteY11" fmla="*/ 209730 h 932744"/>
                <a:gd name="connsiteX12" fmla="*/ 7523227 w 9182100"/>
                <a:gd name="connsiteY12" fmla="*/ 198110 h 932744"/>
                <a:gd name="connsiteX13" fmla="*/ 7115651 w 9182100"/>
                <a:gd name="connsiteY13" fmla="*/ 158010 h 932744"/>
                <a:gd name="connsiteX14" fmla="*/ 6706839 w 9182100"/>
                <a:gd name="connsiteY14" fmla="*/ 126958 h 932744"/>
                <a:gd name="connsiteX15" fmla="*/ 6604064 w 9182100"/>
                <a:gd name="connsiteY15" fmla="*/ 120862 h 932744"/>
                <a:gd name="connsiteX16" fmla="*/ 6501003 w 9182100"/>
                <a:gd name="connsiteY16" fmla="*/ 115338 h 932744"/>
                <a:gd name="connsiteX17" fmla="*/ 6397467 w 9182100"/>
                <a:gd name="connsiteY17" fmla="*/ 110385 h 932744"/>
                <a:gd name="connsiteX18" fmla="*/ 6293168 w 9182100"/>
                <a:gd name="connsiteY18" fmla="*/ 106860 h 932744"/>
                <a:gd name="connsiteX19" fmla="*/ 6079712 w 9182100"/>
                <a:gd name="connsiteY19" fmla="*/ 103908 h 932744"/>
                <a:gd name="connsiteX20" fmla="*/ 6024563 w 9182100"/>
                <a:gd name="connsiteY20" fmla="*/ 104479 h 932744"/>
                <a:gd name="connsiteX21" fmla="*/ 5968080 w 9182100"/>
                <a:gd name="connsiteY21" fmla="*/ 106479 h 932744"/>
                <a:gd name="connsiteX22" fmla="*/ 5855875 w 9182100"/>
                <a:gd name="connsiteY22" fmla="*/ 113242 h 932744"/>
                <a:gd name="connsiteX23" fmla="*/ 5439251 w 9182100"/>
                <a:gd name="connsiteY23" fmla="*/ 160105 h 932744"/>
                <a:gd name="connsiteX24" fmla="*/ 5075396 w 9182100"/>
                <a:gd name="connsiteY24" fmla="*/ 186585 h 932744"/>
                <a:gd name="connsiteX25" fmla="*/ 4712780 w 9182100"/>
                <a:gd name="connsiteY25" fmla="*/ 171249 h 932744"/>
                <a:gd name="connsiteX26" fmla="*/ 4666679 w 9182100"/>
                <a:gd name="connsiteY26" fmla="*/ 166773 h 932744"/>
                <a:gd name="connsiteX27" fmla="*/ 4620292 w 9182100"/>
                <a:gd name="connsiteY27" fmla="*/ 161629 h 932744"/>
                <a:gd name="connsiteX28" fmla="*/ 4573810 w 9182100"/>
                <a:gd name="connsiteY28" fmla="*/ 156009 h 932744"/>
                <a:gd name="connsiteX29" fmla="*/ 4550569 w 9182100"/>
                <a:gd name="connsiteY29" fmla="*/ 153057 h 932744"/>
                <a:gd name="connsiteX30" fmla="*/ 4538948 w 9182100"/>
                <a:gd name="connsiteY30" fmla="*/ 151628 h 932744"/>
                <a:gd name="connsiteX31" fmla="*/ 4526566 w 9182100"/>
                <a:gd name="connsiteY31" fmla="*/ 149913 h 932744"/>
                <a:gd name="connsiteX32" fmla="*/ 4327779 w 9182100"/>
                <a:gd name="connsiteY32" fmla="*/ 122862 h 932744"/>
                <a:gd name="connsiteX33" fmla="*/ 3929729 w 9182100"/>
                <a:gd name="connsiteY33" fmla="*/ 68189 h 932744"/>
                <a:gd name="connsiteX34" fmla="*/ 3729133 w 9182100"/>
                <a:gd name="connsiteY34" fmla="*/ 41900 h 932744"/>
                <a:gd name="connsiteX35" fmla="*/ 3628930 w 9182100"/>
                <a:gd name="connsiteY35" fmla="*/ 28946 h 932744"/>
                <a:gd name="connsiteX36" fmla="*/ 3573399 w 9182100"/>
                <a:gd name="connsiteY36" fmla="*/ 22278 h 932744"/>
                <a:gd name="connsiteX37" fmla="*/ 3516916 w 9182100"/>
                <a:gd name="connsiteY37" fmla="*/ 16468 h 932744"/>
                <a:gd name="connsiteX38" fmla="*/ 3074670 w 9182100"/>
                <a:gd name="connsiteY38" fmla="*/ 752 h 932744"/>
                <a:gd name="connsiteX39" fmla="*/ 2858738 w 9182100"/>
                <a:gd name="connsiteY39" fmla="*/ 8753 h 932744"/>
                <a:gd name="connsiteX40" fmla="*/ 2645474 w 9182100"/>
                <a:gd name="connsiteY40" fmla="*/ 25326 h 932744"/>
                <a:gd name="connsiteX41" fmla="*/ 1810798 w 9182100"/>
                <a:gd name="connsiteY41" fmla="*/ 158010 h 932744"/>
                <a:gd name="connsiteX42" fmla="*/ 1602772 w 9182100"/>
                <a:gd name="connsiteY42" fmla="*/ 208111 h 932744"/>
                <a:gd name="connsiteX43" fmla="*/ 1548860 w 9182100"/>
                <a:gd name="connsiteY43" fmla="*/ 222780 h 932744"/>
                <a:gd name="connsiteX44" fmla="*/ 1501331 w 9182100"/>
                <a:gd name="connsiteY44" fmla="*/ 236115 h 932744"/>
                <a:gd name="connsiteX45" fmla="*/ 1411224 w 9182100"/>
                <a:gd name="connsiteY45" fmla="*/ 260880 h 932744"/>
                <a:gd name="connsiteX46" fmla="*/ 1050893 w 9182100"/>
                <a:gd name="connsiteY46" fmla="*/ 338032 h 932744"/>
                <a:gd name="connsiteX47" fmla="*/ 871252 w 9182100"/>
                <a:gd name="connsiteY47" fmla="*/ 360511 h 932744"/>
                <a:gd name="connsiteX48" fmla="*/ 781812 w 9182100"/>
                <a:gd name="connsiteY48" fmla="*/ 366512 h 932744"/>
                <a:gd name="connsiteX49" fmla="*/ 692563 w 9182100"/>
                <a:gd name="connsiteY49" fmla="*/ 369655 h 932744"/>
                <a:gd name="connsiteX50" fmla="*/ 515017 w 9182100"/>
                <a:gd name="connsiteY50" fmla="*/ 363940 h 932744"/>
                <a:gd name="connsiteX51" fmla="*/ 337661 w 9182100"/>
                <a:gd name="connsiteY51" fmla="*/ 341937 h 932744"/>
                <a:gd name="connsiteX52" fmla="*/ 156972 w 9182100"/>
                <a:gd name="connsiteY52" fmla="*/ 303456 h 932744"/>
                <a:gd name="connsiteX53" fmla="*/ 0 w 9182100"/>
                <a:gd name="connsiteY53" fmla="*/ 261642 h 932744"/>
                <a:gd name="connsiteX54" fmla="*/ 0 w 9182100"/>
                <a:gd name="connsiteY54" fmla="*/ 713412 h 932744"/>
                <a:gd name="connsiteX55" fmla="*/ 9144 w 9182100"/>
                <a:gd name="connsiteY55" fmla="*/ 717699 h 932744"/>
                <a:gd name="connsiteX56" fmla="*/ 213360 w 9182100"/>
                <a:gd name="connsiteY56" fmla="*/ 801042 h 932744"/>
                <a:gd name="connsiteX57" fmla="*/ 653510 w 9182100"/>
                <a:gd name="connsiteY57" fmla="*/ 908199 h 932744"/>
                <a:gd name="connsiteX58" fmla="*/ 1101947 w 9182100"/>
                <a:gd name="connsiteY58" fmla="*/ 930773 h 932744"/>
                <a:gd name="connsiteX59" fmla="*/ 1540002 w 9182100"/>
                <a:gd name="connsiteY59" fmla="*/ 889434 h 932744"/>
                <a:gd name="connsiteX60" fmla="*/ 1647158 w 9182100"/>
                <a:gd name="connsiteY60" fmla="*/ 871242 h 932744"/>
                <a:gd name="connsiteX61" fmla="*/ 1698117 w 9182100"/>
                <a:gd name="connsiteY61" fmla="*/ 862193 h 932744"/>
                <a:gd name="connsiteX62" fmla="*/ 1742789 w 9182100"/>
                <a:gd name="connsiteY62" fmla="*/ 854668 h 932744"/>
                <a:gd name="connsiteX63" fmla="*/ 1931003 w 9182100"/>
                <a:gd name="connsiteY63" fmla="*/ 826950 h 932744"/>
                <a:gd name="connsiteX64" fmla="*/ 2314861 w 9182100"/>
                <a:gd name="connsiteY64" fmla="*/ 783897 h 932744"/>
                <a:gd name="connsiteX65" fmla="*/ 2506885 w 9182100"/>
                <a:gd name="connsiteY65" fmla="*/ 768086 h 932744"/>
                <a:gd name="connsiteX66" fmla="*/ 2602611 w 9182100"/>
                <a:gd name="connsiteY66" fmla="*/ 762085 h 932744"/>
                <a:gd name="connsiteX67" fmla="*/ 2698052 w 9182100"/>
                <a:gd name="connsiteY67" fmla="*/ 756846 h 932744"/>
                <a:gd name="connsiteX68" fmla="*/ 2887980 w 9182100"/>
                <a:gd name="connsiteY68" fmla="*/ 750846 h 932744"/>
                <a:gd name="connsiteX69" fmla="*/ 3075813 w 9182100"/>
                <a:gd name="connsiteY69" fmla="*/ 750179 h 932744"/>
                <a:gd name="connsiteX70" fmla="*/ 3168587 w 9182100"/>
                <a:gd name="connsiteY70" fmla="*/ 752751 h 932744"/>
                <a:gd name="connsiteX71" fmla="*/ 3260408 w 9182100"/>
                <a:gd name="connsiteY71" fmla="*/ 756656 h 932744"/>
                <a:gd name="connsiteX72" fmla="*/ 3440049 w 9182100"/>
                <a:gd name="connsiteY72" fmla="*/ 771610 h 932744"/>
                <a:gd name="connsiteX73" fmla="*/ 3483864 w 9182100"/>
                <a:gd name="connsiteY73" fmla="*/ 776849 h 932744"/>
                <a:gd name="connsiteX74" fmla="*/ 3528536 w 9182100"/>
                <a:gd name="connsiteY74" fmla="*/ 782469 h 932744"/>
                <a:gd name="connsiteX75" fmla="*/ 3628549 w 9182100"/>
                <a:gd name="connsiteY75" fmla="*/ 796089 h 932744"/>
                <a:gd name="connsiteX76" fmla="*/ 3828574 w 9182100"/>
                <a:gd name="connsiteY76" fmla="*/ 823140 h 932744"/>
                <a:gd name="connsiteX77" fmla="*/ 4231196 w 9182100"/>
                <a:gd name="connsiteY77" fmla="*/ 874099 h 932744"/>
                <a:gd name="connsiteX78" fmla="*/ 4433126 w 9182100"/>
                <a:gd name="connsiteY78" fmla="*/ 897435 h 932744"/>
                <a:gd name="connsiteX79" fmla="*/ 4485990 w 9182100"/>
                <a:gd name="connsiteY79" fmla="*/ 903246 h 932744"/>
                <a:gd name="connsiteX80" fmla="*/ 4539806 w 9182100"/>
                <a:gd name="connsiteY80" fmla="*/ 908961 h 932744"/>
                <a:gd name="connsiteX81" fmla="*/ 4593908 w 9182100"/>
                <a:gd name="connsiteY81" fmla="*/ 914199 h 932744"/>
                <a:gd name="connsiteX82" fmla="*/ 4648296 w 9182100"/>
                <a:gd name="connsiteY82" fmla="*/ 918771 h 932744"/>
                <a:gd name="connsiteX83" fmla="*/ 5092446 w 9182100"/>
                <a:gd name="connsiteY83" fmla="*/ 931154 h 932744"/>
                <a:gd name="connsiteX84" fmla="*/ 5533168 w 9182100"/>
                <a:gd name="connsiteY84" fmla="*/ 891816 h 932744"/>
                <a:gd name="connsiteX85" fmla="*/ 5918169 w 9182100"/>
                <a:gd name="connsiteY85" fmla="*/ 840666 h 932744"/>
                <a:gd name="connsiteX86" fmla="*/ 6007323 w 9182100"/>
                <a:gd name="connsiteY86" fmla="*/ 833237 h 932744"/>
                <a:gd name="connsiteX87" fmla="*/ 6051709 w 9182100"/>
                <a:gd name="connsiteY87" fmla="*/ 830570 h 932744"/>
                <a:gd name="connsiteX88" fmla="*/ 6097429 w 9182100"/>
                <a:gd name="connsiteY88" fmla="*/ 828379 h 932744"/>
                <a:gd name="connsiteX89" fmla="*/ 6287834 w 9182100"/>
                <a:gd name="connsiteY89" fmla="*/ 822569 h 932744"/>
                <a:gd name="connsiteX90" fmla="*/ 6681597 w 9182100"/>
                <a:gd name="connsiteY90" fmla="*/ 821235 h 932744"/>
                <a:gd name="connsiteX91" fmla="*/ 7079647 w 9182100"/>
                <a:gd name="connsiteY91" fmla="*/ 826569 h 932744"/>
                <a:gd name="connsiteX92" fmla="*/ 7478173 w 9182100"/>
                <a:gd name="connsiteY92" fmla="*/ 836094 h 932744"/>
                <a:gd name="connsiteX93" fmla="*/ 7871937 w 9182100"/>
                <a:gd name="connsiteY93" fmla="*/ 851430 h 932744"/>
                <a:gd name="connsiteX94" fmla="*/ 7919657 w 9182100"/>
                <a:gd name="connsiteY94" fmla="*/ 854097 h 932744"/>
                <a:gd name="connsiteX95" fmla="*/ 7964901 w 9182100"/>
                <a:gd name="connsiteY95" fmla="*/ 857240 h 932744"/>
                <a:gd name="connsiteX96" fmla="*/ 8015955 w 9182100"/>
                <a:gd name="connsiteY96" fmla="*/ 861050 h 932744"/>
                <a:gd name="connsiteX97" fmla="*/ 8072247 w 9182100"/>
                <a:gd name="connsiteY97" fmla="*/ 864384 h 932744"/>
                <a:gd name="connsiteX98" fmla="*/ 8286750 w 9182100"/>
                <a:gd name="connsiteY98" fmla="*/ 868384 h 932744"/>
                <a:gd name="connsiteX99" fmla="*/ 8704040 w 9182100"/>
                <a:gd name="connsiteY99" fmla="*/ 853716 h 932744"/>
                <a:gd name="connsiteX100" fmla="*/ 9120188 w 9182100"/>
                <a:gd name="connsiteY100" fmla="*/ 814092 h 932744"/>
                <a:gd name="connsiteX101" fmla="*/ 9181909 w 9182100"/>
                <a:gd name="connsiteY101" fmla="*/ 805519 h 932744"/>
                <a:gd name="connsiteX102" fmla="*/ 9181909 w 9182100"/>
                <a:gd name="connsiteY102" fmla="*/ 396420 h 93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9182100" h="932744">
                  <a:moveTo>
                    <a:pt x="9182100" y="396420"/>
                  </a:moveTo>
                  <a:cubicBezTo>
                    <a:pt x="9156097" y="395182"/>
                    <a:pt x="9129999" y="393753"/>
                    <a:pt x="9103805" y="392229"/>
                  </a:cubicBezTo>
                  <a:cubicBezTo>
                    <a:pt x="8974169" y="384419"/>
                    <a:pt x="8843105" y="372989"/>
                    <a:pt x="8712422" y="359749"/>
                  </a:cubicBezTo>
                  <a:cubicBezTo>
                    <a:pt x="8581739" y="346319"/>
                    <a:pt x="8451056" y="331269"/>
                    <a:pt x="8322755" y="313362"/>
                  </a:cubicBezTo>
                  <a:cubicBezTo>
                    <a:pt x="8258747" y="304695"/>
                    <a:pt x="8195120" y="294979"/>
                    <a:pt x="8134826" y="283930"/>
                  </a:cubicBezTo>
                  <a:cubicBezTo>
                    <a:pt x="8119872" y="281168"/>
                    <a:pt x="8105013" y="278501"/>
                    <a:pt x="8090916" y="275643"/>
                  </a:cubicBezTo>
                  <a:lnTo>
                    <a:pt x="8069485" y="271262"/>
                  </a:lnTo>
                  <a:lnTo>
                    <a:pt x="8041862" y="266595"/>
                  </a:lnTo>
                  <a:cubicBezTo>
                    <a:pt x="8023574" y="263547"/>
                    <a:pt x="8004524" y="260213"/>
                    <a:pt x="7986903" y="257546"/>
                  </a:cubicBezTo>
                  <a:lnTo>
                    <a:pt x="7934230" y="249640"/>
                  </a:lnTo>
                  <a:cubicBezTo>
                    <a:pt x="7864221" y="239258"/>
                    <a:pt x="7795832" y="230209"/>
                    <a:pt x="7727537" y="221922"/>
                  </a:cubicBezTo>
                  <a:lnTo>
                    <a:pt x="7625239" y="209730"/>
                  </a:lnTo>
                  <a:lnTo>
                    <a:pt x="7523227" y="198110"/>
                  </a:lnTo>
                  <a:cubicBezTo>
                    <a:pt x="7387209" y="183060"/>
                    <a:pt x="7251573" y="170392"/>
                    <a:pt x="7115651" y="158010"/>
                  </a:cubicBezTo>
                  <a:cubicBezTo>
                    <a:pt x="6979730" y="146580"/>
                    <a:pt x="6843522" y="135721"/>
                    <a:pt x="6706839" y="126958"/>
                  </a:cubicBezTo>
                  <a:lnTo>
                    <a:pt x="6604064" y="120862"/>
                  </a:lnTo>
                  <a:cubicBezTo>
                    <a:pt x="6569869" y="118767"/>
                    <a:pt x="6535484" y="116862"/>
                    <a:pt x="6501003" y="115338"/>
                  </a:cubicBezTo>
                  <a:lnTo>
                    <a:pt x="6397467" y="110385"/>
                  </a:lnTo>
                  <a:lnTo>
                    <a:pt x="6293168" y="106860"/>
                  </a:lnTo>
                  <a:cubicBezTo>
                    <a:pt x="6222969" y="105146"/>
                    <a:pt x="6152769" y="103527"/>
                    <a:pt x="6079712" y="103908"/>
                  </a:cubicBezTo>
                  <a:cubicBezTo>
                    <a:pt x="6061710" y="103908"/>
                    <a:pt x="6043708" y="103812"/>
                    <a:pt x="6024563" y="104479"/>
                  </a:cubicBezTo>
                  <a:cubicBezTo>
                    <a:pt x="6005703" y="104955"/>
                    <a:pt x="5986844" y="105527"/>
                    <a:pt x="5968080" y="106479"/>
                  </a:cubicBezTo>
                  <a:cubicBezTo>
                    <a:pt x="5930456" y="108003"/>
                    <a:pt x="5893023" y="110385"/>
                    <a:pt x="5855875" y="113242"/>
                  </a:cubicBezTo>
                  <a:cubicBezTo>
                    <a:pt x="5706904" y="124577"/>
                    <a:pt x="5565934" y="145151"/>
                    <a:pt x="5439251" y="160105"/>
                  </a:cubicBezTo>
                  <a:cubicBezTo>
                    <a:pt x="5311902" y="175536"/>
                    <a:pt x="5194745" y="184680"/>
                    <a:pt x="5075396" y="186585"/>
                  </a:cubicBezTo>
                  <a:cubicBezTo>
                    <a:pt x="4956429" y="188490"/>
                    <a:pt x="4835748" y="182775"/>
                    <a:pt x="4712780" y="171249"/>
                  </a:cubicBezTo>
                  <a:lnTo>
                    <a:pt x="4666679" y="166773"/>
                  </a:lnTo>
                  <a:lnTo>
                    <a:pt x="4620292" y="161629"/>
                  </a:lnTo>
                  <a:cubicBezTo>
                    <a:pt x="4604862" y="160010"/>
                    <a:pt x="4589336" y="157914"/>
                    <a:pt x="4573810" y="156009"/>
                  </a:cubicBezTo>
                  <a:lnTo>
                    <a:pt x="4550569" y="153057"/>
                  </a:lnTo>
                  <a:lnTo>
                    <a:pt x="4538948" y="151628"/>
                  </a:lnTo>
                  <a:lnTo>
                    <a:pt x="4526566" y="149913"/>
                  </a:lnTo>
                  <a:lnTo>
                    <a:pt x="4327779" y="122862"/>
                  </a:lnTo>
                  <a:lnTo>
                    <a:pt x="3929729" y="68189"/>
                  </a:lnTo>
                  <a:lnTo>
                    <a:pt x="3729133" y="41900"/>
                  </a:lnTo>
                  <a:lnTo>
                    <a:pt x="3628930" y="28946"/>
                  </a:lnTo>
                  <a:lnTo>
                    <a:pt x="3573399" y="22278"/>
                  </a:lnTo>
                  <a:cubicBezTo>
                    <a:pt x="3554445" y="19992"/>
                    <a:pt x="3535585" y="17992"/>
                    <a:pt x="3516916" y="16468"/>
                  </a:cubicBezTo>
                  <a:cubicBezTo>
                    <a:pt x="3366611" y="2752"/>
                    <a:pt x="3219736" y="-2010"/>
                    <a:pt x="3074670" y="752"/>
                  </a:cubicBezTo>
                  <a:cubicBezTo>
                    <a:pt x="3002280" y="2181"/>
                    <a:pt x="2930176" y="4467"/>
                    <a:pt x="2858738" y="8753"/>
                  </a:cubicBezTo>
                  <a:cubicBezTo>
                    <a:pt x="2787206" y="13039"/>
                    <a:pt x="2716149" y="18754"/>
                    <a:pt x="2645474" y="25326"/>
                  </a:cubicBezTo>
                  <a:cubicBezTo>
                    <a:pt x="2362581" y="52473"/>
                    <a:pt x="2085975" y="97145"/>
                    <a:pt x="1810798" y="158010"/>
                  </a:cubicBezTo>
                  <a:cubicBezTo>
                    <a:pt x="1741837" y="173345"/>
                    <a:pt x="1673066" y="189442"/>
                    <a:pt x="1602772" y="208111"/>
                  </a:cubicBezTo>
                  <a:lnTo>
                    <a:pt x="1548860" y="222780"/>
                  </a:lnTo>
                  <a:lnTo>
                    <a:pt x="1501331" y="236115"/>
                  </a:lnTo>
                  <a:cubicBezTo>
                    <a:pt x="1471327" y="244497"/>
                    <a:pt x="1441228" y="253450"/>
                    <a:pt x="1411224" y="260880"/>
                  </a:cubicBezTo>
                  <a:cubicBezTo>
                    <a:pt x="1291209" y="293074"/>
                    <a:pt x="1170813" y="318982"/>
                    <a:pt x="1050893" y="338032"/>
                  </a:cubicBezTo>
                  <a:cubicBezTo>
                    <a:pt x="990790" y="347557"/>
                    <a:pt x="931069" y="354796"/>
                    <a:pt x="871252" y="360511"/>
                  </a:cubicBezTo>
                  <a:cubicBezTo>
                    <a:pt x="841438" y="362702"/>
                    <a:pt x="811530" y="365559"/>
                    <a:pt x="781812" y="366512"/>
                  </a:cubicBezTo>
                  <a:cubicBezTo>
                    <a:pt x="751904" y="368512"/>
                    <a:pt x="722376" y="368893"/>
                    <a:pt x="692563" y="369655"/>
                  </a:cubicBezTo>
                  <a:cubicBezTo>
                    <a:pt x="633222" y="370036"/>
                    <a:pt x="574167" y="368131"/>
                    <a:pt x="515017" y="363940"/>
                  </a:cubicBezTo>
                  <a:cubicBezTo>
                    <a:pt x="455867" y="359749"/>
                    <a:pt x="397097" y="351748"/>
                    <a:pt x="337661" y="341937"/>
                  </a:cubicBezTo>
                  <a:cubicBezTo>
                    <a:pt x="278225" y="331936"/>
                    <a:pt x="218599" y="318696"/>
                    <a:pt x="156972" y="303456"/>
                  </a:cubicBezTo>
                  <a:cubicBezTo>
                    <a:pt x="106680" y="290883"/>
                    <a:pt x="55150" y="276405"/>
                    <a:pt x="0" y="261642"/>
                  </a:cubicBezTo>
                  <a:lnTo>
                    <a:pt x="0" y="713412"/>
                  </a:lnTo>
                  <a:cubicBezTo>
                    <a:pt x="3048" y="714841"/>
                    <a:pt x="6096" y="716270"/>
                    <a:pt x="9144" y="717699"/>
                  </a:cubicBezTo>
                  <a:cubicBezTo>
                    <a:pt x="74295" y="747798"/>
                    <a:pt x="142875" y="775896"/>
                    <a:pt x="213360" y="801042"/>
                  </a:cubicBezTo>
                  <a:cubicBezTo>
                    <a:pt x="354521" y="851715"/>
                    <a:pt x="503873" y="887244"/>
                    <a:pt x="653510" y="908199"/>
                  </a:cubicBezTo>
                  <a:cubicBezTo>
                    <a:pt x="803338" y="928773"/>
                    <a:pt x="953929" y="935631"/>
                    <a:pt x="1101947" y="930773"/>
                  </a:cubicBezTo>
                  <a:cubicBezTo>
                    <a:pt x="1250252" y="926582"/>
                    <a:pt x="1396365" y="911437"/>
                    <a:pt x="1540002" y="889434"/>
                  </a:cubicBezTo>
                  <a:cubicBezTo>
                    <a:pt x="1576197" y="884386"/>
                    <a:pt x="1611535" y="877433"/>
                    <a:pt x="1647158" y="871242"/>
                  </a:cubicBezTo>
                  <a:lnTo>
                    <a:pt x="1698117" y="862193"/>
                  </a:lnTo>
                  <a:lnTo>
                    <a:pt x="1742789" y="854668"/>
                  </a:lnTo>
                  <a:cubicBezTo>
                    <a:pt x="1804035" y="845048"/>
                    <a:pt x="1867472" y="835428"/>
                    <a:pt x="1931003" y="826950"/>
                  </a:cubicBezTo>
                  <a:cubicBezTo>
                    <a:pt x="2058353" y="810282"/>
                    <a:pt x="2186750" y="795327"/>
                    <a:pt x="2314861" y="783897"/>
                  </a:cubicBezTo>
                  <a:cubicBezTo>
                    <a:pt x="2378964" y="778087"/>
                    <a:pt x="2442972" y="772467"/>
                    <a:pt x="2506885" y="768086"/>
                  </a:cubicBezTo>
                  <a:cubicBezTo>
                    <a:pt x="2538794" y="765990"/>
                    <a:pt x="2570798" y="763800"/>
                    <a:pt x="2602611" y="762085"/>
                  </a:cubicBezTo>
                  <a:cubicBezTo>
                    <a:pt x="2634520" y="760180"/>
                    <a:pt x="2666333" y="758370"/>
                    <a:pt x="2698052" y="756846"/>
                  </a:cubicBezTo>
                  <a:cubicBezTo>
                    <a:pt x="2761583" y="753894"/>
                    <a:pt x="2825020" y="751703"/>
                    <a:pt x="2887980" y="750846"/>
                  </a:cubicBezTo>
                  <a:cubicBezTo>
                    <a:pt x="2951036" y="749417"/>
                    <a:pt x="3013615" y="749322"/>
                    <a:pt x="3075813" y="750179"/>
                  </a:cubicBezTo>
                  <a:cubicBezTo>
                    <a:pt x="3106865" y="750846"/>
                    <a:pt x="3137916" y="751417"/>
                    <a:pt x="3168587" y="752751"/>
                  </a:cubicBezTo>
                  <a:cubicBezTo>
                    <a:pt x="3199448" y="753703"/>
                    <a:pt x="3229928" y="755227"/>
                    <a:pt x="3260408" y="756656"/>
                  </a:cubicBezTo>
                  <a:cubicBezTo>
                    <a:pt x="3320987" y="760466"/>
                    <a:pt x="3381470" y="764562"/>
                    <a:pt x="3440049" y="771610"/>
                  </a:cubicBezTo>
                  <a:cubicBezTo>
                    <a:pt x="3454908" y="773039"/>
                    <a:pt x="3469386" y="775039"/>
                    <a:pt x="3483864" y="776849"/>
                  </a:cubicBezTo>
                  <a:lnTo>
                    <a:pt x="3528536" y="782469"/>
                  </a:lnTo>
                  <a:lnTo>
                    <a:pt x="3628549" y="796089"/>
                  </a:lnTo>
                  <a:lnTo>
                    <a:pt x="3828574" y="823140"/>
                  </a:lnTo>
                  <a:cubicBezTo>
                    <a:pt x="3962019" y="840190"/>
                    <a:pt x="4095750" y="858573"/>
                    <a:pt x="4231196" y="874099"/>
                  </a:cubicBezTo>
                  <a:lnTo>
                    <a:pt x="4433126" y="897435"/>
                  </a:lnTo>
                  <a:lnTo>
                    <a:pt x="4485990" y="903246"/>
                  </a:lnTo>
                  <a:cubicBezTo>
                    <a:pt x="4503897" y="905151"/>
                    <a:pt x="4521708" y="907341"/>
                    <a:pt x="4539806" y="908961"/>
                  </a:cubicBezTo>
                  <a:lnTo>
                    <a:pt x="4593908" y="914199"/>
                  </a:lnTo>
                  <a:lnTo>
                    <a:pt x="4648296" y="918771"/>
                  </a:lnTo>
                  <a:cubicBezTo>
                    <a:pt x="4793456" y="930392"/>
                    <a:pt x="4942237" y="935631"/>
                    <a:pt x="5092446" y="931154"/>
                  </a:cubicBezTo>
                  <a:cubicBezTo>
                    <a:pt x="5242274" y="927249"/>
                    <a:pt x="5393627" y="911437"/>
                    <a:pt x="5533168" y="891816"/>
                  </a:cubicBezTo>
                  <a:cubicBezTo>
                    <a:pt x="5673471" y="872289"/>
                    <a:pt x="5798820" y="851906"/>
                    <a:pt x="5918169" y="840666"/>
                  </a:cubicBezTo>
                  <a:cubicBezTo>
                    <a:pt x="5948077" y="837809"/>
                    <a:pt x="5977795" y="835237"/>
                    <a:pt x="6007323" y="833237"/>
                  </a:cubicBezTo>
                  <a:cubicBezTo>
                    <a:pt x="6022086" y="832094"/>
                    <a:pt x="6036945" y="831332"/>
                    <a:pt x="6051709" y="830570"/>
                  </a:cubicBezTo>
                  <a:lnTo>
                    <a:pt x="6097429" y="828379"/>
                  </a:lnTo>
                  <a:cubicBezTo>
                    <a:pt x="6158960" y="825236"/>
                    <a:pt x="6223445" y="823807"/>
                    <a:pt x="6287834" y="822569"/>
                  </a:cubicBezTo>
                  <a:cubicBezTo>
                    <a:pt x="6417374" y="820664"/>
                    <a:pt x="6549485" y="820188"/>
                    <a:pt x="6681597" y="821235"/>
                  </a:cubicBezTo>
                  <a:cubicBezTo>
                    <a:pt x="6813899" y="822378"/>
                    <a:pt x="6946773" y="823617"/>
                    <a:pt x="7079647" y="826569"/>
                  </a:cubicBezTo>
                  <a:cubicBezTo>
                    <a:pt x="7212520" y="828951"/>
                    <a:pt x="7345585" y="831903"/>
                    <a:pt x="7478173" y="836094"/>
                  </a:cubicBezTo>
                  <a:cubicBezTo>
                    <a:pt x="7610475" y="839714"/>
                    <a:pt x="7743539" y="844953"/>
                    <a:pt x="7871937" y="851430"/>
                  </a:cubicBezTo>
                  <a:lnTo>
                    <a:pt x="7919657" y="854097"/>
                  </a:lnTo>
                  <a:cubicBezTo>
                    <a:pt x="7935564" y="854954"/>
                    <a:pt x="7949756" y="856192"/>
                    <a:pt x="7964901" y="857240"/>
                  </a:cubicBezTo>
                  <a:lnTo>
                    <a:pt x="8015955" y="861050"/>
                  </a:lnTo>
                  <a:cubicBezTo>
                    <a:pt x="8035195" y="862383"/>
                    <a:pt x="8053769" y="863622"/>
                    <a:pt x="8072247" y="864384"/>
                  </a:cubicBezTo>
                  <a:cubicBezTo>
                    <a:pt x="8145780" y="867527"/>
                    <a:pt x="8216456" y="868479"/>
                    <a:pt x="8286750" y="868384"/>
                  </a:cubicBezTo>
                  <a:cubicBezTo>
                    <a:pt x="8427148" y="867527"/>
                    <a:pt x="8565452" y="862574"/>
                    <a:pt x="8704040" y="853716"/>
                  </a:cubicBezTo>
                  <a:cubicBezTo>
                    <a:pt x="8842534" y="844762"/>
                    <a:pt x="8980741" y="832284"/>
                    <a:pt x="9120188" y="814092"/>
                  </a:cubicBezTo>
                  <a:cubicBezTo>
                    <a:pt x="9140761" y="811425"/>
                    <a:pt x="9161336" y="808567"/>
                    <a:pt x="9181909" y="805519"/>
                  </a:cubicBezTo>
                  <a:lnTo>
                    <a:pt x="9181909" y="396420"/>
                  </a:lnTo>
                  <a:close/>
                </a:path>
              </a:pathLst>
            </a:custGeom>
            <a:solidFill>
              <a:schemeClr val="bg1">
                <a:alpha val="30000"/>
              </a:schemeClr>
            </a:solidFill>
            <a:ln w="9525"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2587D38B-9E07-4A8B-B285-5FEBF6A60D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580789"/>
              <a:ext cx="9182100" cy="544245"/>
            </a:xfrm>
            <a:custGeom>
              <a:avLst/>
              <a:gdLst>
                <a:gd name="connsiteX0" fmla="*/ 9182100 w 9182100"/>
                <a:gd name="connsiteY0" fmla="*/ 154189 h 544245"/>
                <a:gd name="connsiteX1" fmla="*/ 9047702 w 9182100"/>
                <a:gd name="connsiteY1" fmla="*/ 162762 h 544245"/>
                <a:gd name="connsiteX2" fmla="*/ 8652224 w 9182100"/>
                <a:gd name="connsiteY2" fmla="*/ 178287 h 544245"/>
                <a:gd name="connsiteX3" fmla="*/ 8255603 w 9182100"/>
                <a:gd name="connsiteY3" fmla="*/ 161047 h 544245"/>
                <a:gd name="connsiteX4" fmla="*/ 8060722 w 9182100"/>
                <a:gd name="connsiteY4" fmla="*/ 140854 h 544245"/>
                <a:gd name="connsiteX5" fmla="*/ 8013478 w 9182100"/>
                <a:gd name="connsiteY5" fmla="*/ 134187 h 544245"/>
                <a:gd name="connsiteX6" fmla="*/ 7990428 w 9182100"/>
                <a:gd name="connsiteY6" fmla="*/ 130567 h 544245"/>
                <a:gd name="connsiteX7" fmla="*/ 7964139 w 9182100"/>
                <a:gd name="connsiteY7" fmla="*/ 126853 h 544245"/>
                <a:gd name="connsiteX8" fmla="*/ 7911656 w 9182100"/>
                <a:gd name="connsiteY8" fmla="*/ 119518 h 544245"/>
                <a:gd name="connsiteX9" fmla="*/ 7860220 w 9182100"/>
                <a:gd name="connsiteY9" fmla="*/ 113232 h 544245"/>
                <a:gd name="connsiteX10" fmla="*/ 7453884 w 9182100"/>
                <a:gd name="connsiteY10" fmla="*/ 70369 h 544245"/>
                <a:gd name="connsiteX11" fmla="*/ 7048976 w 9182100"/>
                <a:gd name="connsiteY11" fmla="*/ 36556 h 544245"/>
                <a:gd name="connsiteX12" fmla="*/ 6846285 w 9182100"/>
                <a:gd name="connsiteY12" fmla="*/ 22649 h 544245"/>
                <a:gd name="connsiteX13" fmla="*/ 6643212 w 9182100"/>
                <a:gd name="connsiteY13" fmla="*/ 11600 h 544245"/>
                <a:gd name="connsiteX14" fmla="*/ 6541485 w 9182100"/>
                <a:gd name="connsiteY14" fmla="*/ 7314 h 544245"/>
                <a:gd name="connsiteX15" fmla="*/ 6439567 w 9182100"/>
                <a:gd name="connsiteY15" fmla="*/ 3885 h 544245"/>
                <a:gd name="connsiteX16" fmla="*/ 6337459 w 9182100"/>
                <a:gd name="connsiteY16" fmla="*/ 1313 h 544245"/>
                <a:gd name="connsiteX17" fmla="*/ 6234970 w 9182100"/>
                <a:gd name="connsiteY17" fmla="*/ 75 h 544245"/>
                <a:gd name="connsiteX18" fmla="*/ 6027802 w 9182100"/>
                <a:gd name="connsiteY18" fmla="*/ 2265 h 544245"/>
                <a:gd name="connsiteX19" fmla="*/ 5921978 w 9182100"/>
                <a:gd name="connsiteY19" fmla="*/ 6552 h 544245"/>
                <a:gd name="connsiteX20" fmla="*/ 5815965 w 9182100"/>
                <a:gd name="connsiteY20" fmla="*/ 14362 h 544245"/>
                <a:gd name="connsiteX21" fmla="*/ 5408390 w 9182100"/>
                <a:gd name="connsiteY21" fmla="*/ 67036 h 544245"/>
                <a:gd name="connsiteX22" fmla="*/ 5023866 w 9182100"/>
                <a:gd name="connsiteY22" fmla="*/ 103992 h 544245"/>
                <a:gd name="connsiteX23" fmla="*/ 4831556 w 9182100"/>
                <a:gd name="connsiteY23" fmla="*/ 106374 h 544245"/>
                <a:gd name="connsiteX24" fmla="*/ 4637723 w 9182100"/>
                <a:gd name="connsiteY24" fmla="*/ 98754 h 544245"/>
                <a:gd name="connsiteX25" fmla="*/ 4442460 w 9182100"/>
                <a:gd name="connsiteY25" fmla="*/ 83038 h 544245"/>
                <a:gd name="connsiteX26" fmla="*/ 4341686 w 9182100"/>
                <a:gd name="connsiteY26" fmla="*/ 77227 h 544245"/>
                <a:gd name="connsiteX27" fmla="*/ 4241006 w 9182100"/>
                <a:gd name="connsiteY27" fmla="*/ 71989 h 544245"/>
                <a:gd name="connsiteX28" fmla="*/ 3836956 w 9182100"/>
                <a:gd name="connsiteY28" fmla="*/ 54177 h 544245"/>
                <a:gd name="connsiteX29" fmla="*/ 3634549 w 9182100"/>
                <a:gd name="connsiteY29" fmla="*/ 45414 h 544245"/>
                <a:gd name="connsiteX30" fmla="*/ 3533394 w 9182100"/>
                <a:gd name="connsiteY30" fmla="*/ 40461 h 544245"/>
                <a:gd name="connsiteX31" fmla="*/ 3481959 w 9182100"/>
                <a:gd name="connsiteY31" fmla="*/ 37889 h 544245"/>
                <a:gd name="connsiteX32" fmla="*/ 3430238 w 9182100"/>
                <a:gd name="connsiteY32" fmla="*/ 35889 h 544245"/>
                <a:gd name="connsiteX33" fmla="*/ 3020473 w 9182100"/>
                <a:gd name="connsiteY33" fmla="*/ 37603 h 544245"/>
                <a:gd name="connsiteX34" fmla="*/ 2614422 w 9182100"/>
                <a:gd name="connsiteY34" fmla="*/ 56844 h 544245"/>
                <a:gd name="connsiteX35" fmla="*/ 2208657 w 9182100"/>
                <a:gd name="connsiteY35" fmla="*/ 81609 h 544245"/>
                <a:gd name="connsiteX36" fmla="*/ 1800606 w 9182100"/>
                <a:gd name="connsiteY36" fmla="*/ 107612 h 544245"/>
                <a:gd name="connsiteX37" fmla="*/ 1594676 w 9182100"/>
                <a:gd name="connsiteY37" fmla="*/ 124948 h 544245"/>
                <a:gd name="connsiteX38" fmla="*/ 1491996 w 9182100"/>
                <a:gd name="connsiteY38" fmla="*/ 136568 h 544245"/>
                <a:gd name="connsiteX39" fmla="*/ 1442942 w 9182100"/>
                <a:gd name="connsiteY39" fmla="*/ 141902 h 544245"/>
                <a:gd name="connsiteX40" fmla="*/ 1418463 w 9182100"/>
                <a:gd name="connsiteY40" fmla="*/ 144664 h 544245"/>
                <a:gd name="connsiteX41" fmla="*/ 1393984 w 9182100"/>
                <a:gd name="connsiteY41" fmla="*/ 146855 h 544245"/>
                <a:gd name="connsiteX42" fmla="*/ 1006697 w 9182100"/>
                <a:gd name="connsiteY42" fmla="*/ 169810 h 544245"/>
                <a:gd name="connsiteX43" fmla="*/ 816864 w 9182100"/>
                <a:gd name="connsiteY43" fmla="*/ 170953 h 544245"/>
                <a:gd name="connsiteX44" fmla="*/ 769906 w 9182100"/>
                <a:gd name="connsiteY44" fmla="*/ 169715 h 544245"/>
                <a:gd name="connsiteX45" fmla="*/ 723043 w 9182100"/>
                <a:gd name="connsiteY45" fmla="*/ 168096 h 544245"/>
                <a:gd name="connsiteX46" fmla="*/ 676370 w 9182100"/>
                <a:gd name="connsiteY46" fmla="*/ 166286 h 544245"/>
                <a:gd name="connsiteX47" fmla="*/ 629888 w 9182100"/>
                <a:gd name="connsiteY47" fmla="*/ 163333 h 544245"/>
                <a:gd name="connsiteX48" fmla="*/ 445484 w 9182100"/>
                <a:gd name="connsiteY48" fmla="*/ 146093 h 544245"/>
                <a:gd name="connsiteX49" fmla="*/ 263366 w 9182100"/>
                <a:gd name="connsiteY49" fmla="*/ 115232 h 544245"/>
                <a:gd name="connsiteX50" fmla="*/ 81439 w 9182100"/>
                <a:gd name="connsiteY50" fmla="*/ 70369 h 544245"/>
                <a:gd name="connsiteX51" fmla="*/ 35338 w 9182100"/>
                <a:gd name="connsiteY51" fmla="*/ 57034 h 544245"/>
                <a:gd name="connsiteX52" fmla="*/ 0 w 9182100"/>
                <a:gd name="connsiteY52" fmla="*/ 46652 h 544245"/>
                <a:gd name="connsiteX53" fmla="*/ 0 w 9182100"/>
                <a:gd name="connsiteY53" fmla="*/ 426795 h 544245"/>
                <a:gd name="connsiteX54" fmla="*/ 178594 w 9182100"/>
                <a:gd name="connsiteY54" fmla="*/ 479658 h 544245"/>
                <a:gd name="connsiteX55" fmla="*/ 610457 w 9182100"/>
                <a:gd name="connsiteY55" fmla="*/ 542619 h 544245"/>
                <a:gd name="connsiteX56" fmla="*/ 826865 w 9182100"/>
                <a:gd name="connsiteY56" fmla="*/ 539666 h 544245"/>
                <a:gd name="connsiteX57" fmla="*/ 1039654 w 9182100"/>
                <a:gd name="connsiteY57" fmla="*/ 515187 h 544245"/>
                <a:gd name="connsiteX58" fmla="*/ 1449705 w 9182100"/>
                <a:gd name="connsiteY58" fmla="*/ 415270 h 544245"/>
                <a:gd name="connsiteX59" fmla="*/ 1548765 w 9182100"/>
                <a:gd name="connsiteY59" fmla="*/ 382123 h 544245"/>
                <a:gd name="connsiteX60" fmla="*/ 1642872 w 9182100"/>
                <a:gd name="connsiteY60" fmla="*/ 349261 h 544245"/>
                <a:gd name="connsiteX61" fmla="*/ 1832991 w 9182100"/>
                <a:gd name="connsiteY61" fmla="*/ 289158 h 544245"/>
                <a:gd name="connsiteX62" fmla="*/ 2222754 w 9182100"/>
                <a:gd name="connsiteY62" fmla="*/ 193623 h 544245"/>
                <a:gd name="connsiteX63" fmla="*/ 2620137 w 9182100"/>
                <a:gd name="connsiteY63" fmla="*/ 138378 h 544245"/>
                <a:gd name="connsiteX64" fmla="*/ 3020473 w 9182100"/>
                <a:gd name="connsiteY64" fmla="*/ 127234 h 544245"/>
                <a:gd name="connsiteX65" fmla="*/ 3219736 w 9182100"/>
                <a:gd name="connsiteY65" fmla="*/ 139807 h 544245"/>
                <a:gd name="connsiteX66" fmla="*/ 3318605 w 9182100"/>
                <a:gd name="connsiteY66" fmla="*/ 151713 h 544245"/>
                <a:gd name="connsiteX67" fmla="*/ 3367754 w 9182100"/>
                <a:gd name="connsiteY67" fmla="*/ 158666 h 544245"/>
                <a:gd name="connsiteX68" fmla="*/ 3416618 w 9182100"/>
                <a:gd name="connsiteY68" fmla="*/ 166858 h 544245"/>
                <a:gd name="connsiteX69" fmla="*/ 3465195 w 9182100"/>
                <a:gd name="connsiteY69" fmla="*/ 176097 h 544245"/>
                <a:gd name="connsiteX70" fmla="*/ 3513868 w 9182100"/>
                <a:gd name="connsiteY70" fmla="*/ 185908 h 544245"/>
                <a:gd name="connsiteX71" fmla="*/ 3612737 w 9182100"/>
                <a:gd name="connsiteY71" fmla="*/ 207625 h 544245"/>
                <a:gd name="connsiteX72" fmla="*/ 3810381 w 9182100"/>
                <a:gd name="connsiteY72" fmla="*/ 252106 h 544245"/>
                <a:gd name="connsiteX73" fmla="*/ 4206621 w 9182100"/>
                <a:gd name="connsiteY73" fmla="*/ 339736 h 544245"/>
                <a:gd name="connsiteX74" fmla="*/ 4306062 w 9182100"/>
                <a:gd name="connsiteY74" fmla="*/ 359834 h 544245"/>
                <a:gd name="connsiteX75" fmla="*/ 4405503 w 9182100"/>
                <a:gd name="connsiteY75" fmla="*/ 378979 h 544245"/>
                <a:gd name="connsiteX76" fmla="*/ 4611529 w 9182100"/>
                <a:gd name="connsiteY76" fmla="*/ 405745 h 544245"/>
                <a:gd name="connsiteX77" fmla="*/ 5031677 w 9182100"/>
                <a:gd name="connsiteY77" fmla="*/ 427462 h 544245"/>
                <a:gd name="connsiteX78" fmla="*/ 5243227 w 9182100"/>
                <a:gd name="connsiteY78" fmla="*/ 418699 h 544245"/>
                <a:gd name="connsiteX79" fmla="*/ 5451062 w 9182100"/>
                <a:gd name="connsiteY79" fmla="*/ 398029 h 544245"/>
                <a:gd name="connsiteX80" fmla="*/ 5844635 w 9182100"/>
                <a:gd name="connsiteY80" fmla="*/ 353071 h 544245"/>
                <a:gd name="connsiteX81" fmla="*/ 5939981 w 9182100"/>
                <a:gd name="connsiteY81" fmla="*/ 346975 h 544245"/>
                <a:gd name="connsiteX82" fmla="*/ 6035898 w 9182100"/>
                <a:gd name="connsiteY82" fmla="*/ 344118 h 544245"/>
                <a:gd name="connsiteX83" fmla="*/ 6232303 w 9182100"/>
                <a:gd name="connsiteY83" fmla="*/ 343642 h 544245"/>
                <a:gd name="connsiteX84" fmla="*/ 6630924 w 9182100"/>
                <a:gd name="connsiteY84" fmla="*/ 351071 h 544245"/>
                <a:gd name="connsiteX85" fmla="*/ 6831140 w 9182100"/>
                <a:gd name="connsiteY85" fmla="*/ 356596 h 544245"/>
                <a:gd name="connsiteX86" fmla="*/ 7031545 w 9182100"/>
                <a:gd name="connsiteY86" fmla="*/ 362501 h 544245"/>
                <a:gd name="connsiteX87" fmla="*/ 7432262 w 9182100"/>
                <a:gd name="connsiteY87" fmla="*/ 378408 h 544245"/>
                <a:gd name="connsiteX88" fmla="*/ 7830312 w 9182100"/>
                <a:gd name="connsiteY88" fmla="*/ 402506 h 544245"/>
                <a:gd name="connsiteX89" fmla="*/ 7879270 w 9182100"/>
                <a:gd name="connsiteY89" fmla="*/ 406792 h 544245"/>
                <a:gd name="connsiteX90" fmla="*/ 7926895 w 9182100"/>
                <a:gd name="connsiteY90" fmla="*/ 411745 h 544245"/>
                <a:gd name="connsiteX91" fmla="*/ 7977569 w 9182100"/>
                <a:gd name="connsiteY91" fmla="*/ 417175 h 544245"/>
                <a:gd name="connsiteX92" fmla="*/ 8030623 w 9182100"/>
                <a:gd name="connsiteY92" fmla="*/ 422127 h 544245"/>
                <a:gd name="connsiteX93" fmla="*/ 8237982 w 9182100"/>
                <a:gd name="connsiteY93" fmla="*/ 435177 h 544245"/>
                <a:gd name="connsiteX94" fmla="*/ 8647748 w 9182100"/>
                <a:gd name="connsiteY94" fmla="*/ 449464 h 544245"/>
                <a:gd name="connsiteX95" fmla="*/ 8852821 w 9182100"/>
                <a:gd name="connsiteY95" fmla="*/ 456132 h 544245"/>
                <a:gd name="connsiteX96" fmla="*/ 8955786 w 9182100"/>
                <a:gd name="connsiteY96" fmla="*/ 458132 h 544245"/>
                <a:gd name="connsiteX97" fmla="*/ 9059227 w 9182100"/>
                <a:gd name="connsiteY97" fmla="*/ 457751 h 544245"/>
                <a:gd name="connsiteX98" fmla="*/ 9182005 w 9182100"/>
                <a:gd name="connsiteY98" fmla="*/ 452512 h 544245"/>
                <a:gd name="connsiteX99" fmla="*/ 9182005 w 9182100"/>
                <a:gd name="connsiteY99" fmla="*/ 154189 h 5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9182100" h="544245">
                  <a:moveTo>
                    <a:pt x="9182100" y="154189"/>
                  </a:moveTo>
                  <a:cubicBezTo>
                    <a:pt x="9137618" y="157142"/>
                    <a:pt x="9092851" y="159904"/>
                    <a:pt x="9047702" y="162762"/>
                  </a:cubicBezTo>
                  <a:cubicBezTo>
                    <a:pt x="8917114" y="170668"/>
                    <a:pt x="8784717" y="178002"/>
                    <a:pt x="8652224" y="178287"/>
                  </a:cubicBezTo>
                  <a:cubicBezTo>
                    <a:pt x="8519732" y="178764"/>
                    <a:pt x="8387049" y="171239"/>
                    <a:pt x="8255603" y="161047"/>
                  </a:cubicBezTo>
                  <a:cubicBezTo>
                    <a:pt x="8189881" y="155904"/>
                    <a:pt x="8124539" y="149236"/>
                    <a:pt x="8060722" y="140854"/>
                  </a:cubicBezTo>
                  <a:cubicBezTo>
                    <a:pt x="8044815" y="138759"/>
                    <a:pt x="8029099" y="136473"/>
                    <a:pt x="8013478" y="134187"/>
                  </a:cubicBezTo>
                  <a:lnTo>
                    <a:pt x="7990428" y="130567"/>
                  </a:lnTo>
                  <a:lnTo>
                    <a:pt x="7964139" y="126853"/>
                  </a:lnTo>
                  <a:cubicBezTo>
                    <a:pt x="7946708" y="124376"/>
                    <a:pt x="7928896" y="121709"/>
                    <a:pt x="7911656" y="119518"/>
                  </a:cubicBezTo>
                  <a:lnTo>
                    <a:pt x="7860220" y="113232"/>
                  </a:lnTo>
                  <a:cubicBezTo>
                    <a:pt x="7723728" y="96277"/>
                    <a:pt x="7589044" y="83038"/>
                    <a:pt x="7453884" y="70369"/>
                  </a:cubicBezTo>
                  <a:cubicBezTo>
                    <a:pt x="7318915" y="57701"/>
                    <a:pt x="7184041" y="46366"/>
                    <a:pt x="7048976" y="36556"/>
                  </a:cubicBezTo>
                  <a:cubicBezTo>
                    <a:pt x="6981444" y="31793"/>
                    <a:pt x="6913912" y="26840"/>
                    <a:pt x="6846285" y="22649"/>
                  </a:cubicBezTo>
                  <a:cubicBezTo>
                    <a:pt x="6778657" y="18553"/>
                    <a:pt x="6710934" y="14934"/>
                    <a:pt x="6643212" y="11600"/>
                  </a:cubicBezTo>
                  <a:lnTo>
                    <a:pt x="6541485" y="7314"/>
                  </a:lnTo>
                  <a:cubicBezTo>
                    <a:pt x="6507576" y="5790"/>
                    <a:pt x="6473667" y="4647"/>
                    <a:pt x="6439567" y="3885"/>
                  </a:cubicBezTo>
                  <a:lnTo>
                    <a:pt x="6337459" y="1313"/>
                  </a:lnTo>
                  <a:lnTo>
                    <a:pt x="6234970" y="75"/>
                  </a:lnTo>
                  <a:cubicBezTo>
                    <a:pt x="6166295" y="-116"/>
                    <a:pt x="6097715" y="-116"/>
                    <a:pt x="6027802" y="2265"/>
                  </a:cubicBezTo>
                  <a:cubicBezTo>
                    <a:pt x="5993320" y="3123"/>
                    <a:pt x="5957412" y="4456"/>
                    <a:pt x="5921978" y="6552"/>
                  </a:cubicBezTo>
                  <a:cubicBezTo>
                    <a:pt x="5886546" y="8552"/>
                    <a:pt x="5851112" y="11124"/>
                    <a:pt x="5815965" y="14362"/>
                  </a:cubicBezTo>
                  <a:cubicBezTo>
                    <a:pt x="5674995" y="27126"/>
                    <a:pt x="5538597" y="48938"/>
                    <a:pt x="5408390" y="67036"/>
                  </a:cubicBezTo>
                  <a:cubicBezTo>
                    <a:pt x="5277993" y="85514"/>
                    <a:pt x="5151692" y="99039"/>
                    <a:pt x="5023866" y="103992"/>
                  </a:cubicBezTo>
                  <a:cubicBezTo>
                    <a:pt x="4960049" y="106660"/>
                    <a:pt x="4895946" y="107231"/>
                    <a:pt x="4831556" y="106374"/>
                  </a:cubicBezTo>
                  <a:cubicBezTo>
                    <a:pt x="4767167" y="105231"/>
                    <a:pt x="4702588" y="102468"/>
                    <a:pt x="4637723" y="98754"/>
                  </a:cubicBezTo>
                  <a:cubicBezTo>
                    <a:pt x="4572762" y="95230"/>
                    <a:pt x="4507992" y="88848"/>
                    <a:pt x="4442460" y="83038"/>
                  </a:cubicBezTo>
                  <a:cubicBezTo>
                    <a:pt x="4408837" y="80752"/>
                    <a:pt x="4375214" y="79228"/>
                    <a:pt x="4341686" y="77227"/>
                  </a:cubicBezTo>
                  <a:cubicBezTo>
                    <a:pt x="4308158" y="75227"/>
                    <a:pt x="4274534" y="73417"/>
                    <a:pt x="4241006" y="71989"/>
                  </a:cubicBezTo>
                  <a:cubicBezTo>
                    <a:pt x="4106895" y="65131"/>
                    <a:pt x="3971925" y="59797"/>
                    <a:pt x="3836956" y="54177"/>
                  </a:cubicBezTo>
                  <a:lnTo>
                    <a:pt x="3634549" y="45414"/>
                  </a:lnTo>
                  <a:lnTo>
                    <a:pt x="3533394" y="40461"/>
                  </a:lnTo>
                  <a:lnTo>
                    <a:pt x="3481959" y="37889"/>
                  </a:lnTo>
                  <a:cubicBezTo>
                    <a:pt x="3464719" y="37127"/>
                    <a:pt x="3447479" y="36079"/>
                    <a:pt x="3430238" y="35889"/>
                  </a:cubicBezTo>
                  <a:cubicBezTo>
                    <a:pt x="3292602" y="31126"/>
                    <a:pt x="3156299" y="33603"/>
                    <a:pt x="3020473" y="37603"/>
                  </a:cubicBezTo>
                  <a:cubicBezTo>
                    <a:pt x="2884741" y="41985"/>
                    <a:pt x="2749487" y="48843"/>
                    <a:pt x="2614422" y="56844"/>
                  </a:cubicBezTo>
                  <a:lnTo>
                    <a:pt x="2208657" y="81609"/>
                  </a:lnTo>
                  <a:cubicBezTo>
                    <a:pt x="2073116" y="89991"/>
                    <a:pt x="1937195" y="97515"/>
                    <a:pt x="1800606" y="107612"/>
                  </a:cubicBezTo>
                  <a:cubicBezTo>
                    <a:pt x="1732217" y="112184"/>
                    <a:pt x="1663827" y="117804"/>
                    <a:pt x="1594676" y="124948"/>
                  </a:cubicBezTo>
                  <a:lnTo>
                    <a:pt x="1491996" y="136568"/>
                  </a:lnTo>
                  <a:lnTo>
                    <a:pt x="1442942" y="141902"/>
                  </a:lnTo>
                  <a:lnTo>
                    <a:pt x="1418463" y="144664"/>
                  </a:lnTo>
                  <a:lnTo>
                    <a:pt x="1393984" y="146855"/>
                  </a:lnTo>
                  <a:cubicBezTo>
                    <a:pt x="1263491" y="159142"/>
                    <a:pt x="1134142" y="166667"/>
                    <a:pt x="1006697" y="169810"/>
                  </a:cubicBezTo>
                  <a:cubicBezTo>
                    <a:pt x="942975" y="172001"/>
                    <a:pt x="879729" y="171239"/>
                    <a:pt x="816864" y="170953"/>
                  </a:cubicBezTo>
                  <a:lnTo>
                    <a:pt x="769906" y="169715"/>
                  </a:lnTo>
                  <a:cubicBezTo>
                    <a:pt x="754285" y="169525"/>
                    <a:pt x="738569" y="169048"/>
                    <a:pt x="723043" y="168096"/>
                  </a:cubicBezTo>
                  <a:lnTo>
                    <a:pt x="676370" y="166286"/>
                  </a:lnTo>
                  <a:cubicBezTo>
                    <a:pt x="660845" y="165238"/>
                    <a:pt x="645414" y="164095"/>
                    <a:pt x="629888" y="163333"/>
                  </a:cubicBezTo>
                  <a:cubicBezTo>
                    <a:pt x="568071" y="159047"/>
                    <a:pt x="506540" y="154094"/>
                    <a:pt x="445484" y="146093"/>
                  </a:cubicBezTo>
                  <a:cubicBezTo>
                    <a:pt x="384524" y="137997"/>
                    <a:pt x="323850" y="128091"/>
                    <a:pt x="263366" y="115232"/>
                  </a:cubicBezTo>
                  <a:cubicBezTo>
                    <a:pt x="202787" y="102850"/>
                    <a:pt x="142589" y="87419"/>
                    <a:pt x="81439" y="70369"/>
                  </a:cubicBezTo>
                  <a:cubicBezTo>
                    <a:pt x="66199" y="66178"/>
                    <a:pt x="50864" y="61702"/>
                    <a:pt x="35338" y="57034"/>
                  </a:cubicBezTo>
                  <a:lnTo>
                    <a:pt x="0" y="46652"/>
                  </a:lnTo>
                  <a:lnTo>
                    <a:pt x="0" y="426795"/>
                  </a:lnTo>
                  <a:cubicBezTo>
                    <a:pt x="58198" y="446416"/>
                    <a:pt x="117920" y="464323"/>
                    <a:pt x="178594" y="479658"/>
                  </a:cubicBezTo>
                  <a:cubicBezTo>
                    <a:pt x="319850" y="514901"/>
                    <a:pt x="465582" y="537094"/>
                    <a:pt x="610457" y="542619"/>
                  </a:cubicBezTo>
                  <a:cubicBezTo>
                    <a:pt x="682943" y="545953"/>
                    <a:pt x="755142" y="543762"/>
                    <a:pt x="826865" y="539666"/>
                  </a:cubicBezTo>
                  <a:cubicBezTo>
                    <a:pt x="898398" y="534523"/>
                    <a:pt x="969645" y="526903"/>
                    <a:pt x="1039654" y="515187"/>
                  </a:cubicBezTo>
                  <a:cubicBezTo>
                    <a:pt x="1180052" y="492517"/>
                    <a:pt x="1316736" y="457751"/>
                    <a:pt x="1449705" y="415270"/>
                  </a:cubicBezTo>
                  <a:cubicBezTo>
                    <a:pt x="1483138" y="405364"/>
                    <a:pt x="1515809" y="393172"/>
                    <a:pt x="1548765" y="382123"/>
                  </a:cubicBezTo>
                  <a:lnTo>
                    <a:pt x="1642872" y="349261"/>
                  </a:lnTo>
                  <a:cubicBezTo>
                    <a:pt x="1705261" y="328211"/>
                    <a:pt x="1768983" y="308208"/>
                    <a:pt x="1832991" y="289158"/>
                  </a:cubicBezTo>
                  <a:cubicBezTo>
                    <a:pt x="1961198" y="251821"/>
                    <a:pt x="2091404" y="219435"/>
                    <a:pt x="2222754" y="193623"/>
                  </a:cubicBezTo>
                  <a:cubicBezTo>
                    <a:pt x="2354199" y="168382"/>
                    <a:pt x="2486882" y="149332"/>
                    <a:pt x="2620137" y="138378"/>
                  </a:cubicBezTo>
                  <a:cubicBezTo>
                    <a:pt x="2753392" y="127424"/>
                    <a:pt x="2887123" y="122947"/>
                    <a:pt x="3020473" y="127234"/>
                  </a:cubicBezTo>
                  <a:cubicBezTo>
                    <a:pt x="3087148" y="129043"/>
                    <a:pt x="3153632" y="133711"/>
                    <a:pt x="3219736" y="139807"/>
                  </a:cubicBezTo>
                  <a:cubicBezTo>
                    <a:pt x="3252788" y="143426"/>
                    <a:pt x="3285839" y="146760"/>
                    <a:pt x="3318605" y="151713"/>
                  </a:cubicBezTo>
                  <a:lnTo>
                    <a:pt x="3367754" y="158666"/>
                  </a:lnTo>
                  <a:cubicBezTo>
                    <a:pt x="3384042" y="161238"/>
                    <a:pt x="3400330" y="164000"/>
                    <a:pt x="3416618" y="166858"/>
                  </a:cubicBezTo>
                  <a:cubicBezTo>
                    <a:pt x="3432905" y="169525"/>
                    <a:pt x="3449003" y="172954"/>
                    <a:pt x="3465195" y="176097"/>
                  </a:cubicBezTo>
                  <a:cubicBezTo>
                    <a:pt x="3481483" y="179431"/>
                    <a:pt x="3497199" y="182288"/>
                    <a:pt x="3513868" y="185908"/>
                  </a:cubicBezTo>
                  <a:lnTo>
                    <a:pt x="3612737" y="207625"/>
                  </a:lnTo>
                  <a:lnTo>
                    <a:pt x="3810381" y="252106"/>
                  </a:lnTo>
                  <a:cubicBezTo>
                    <a:pt x="3942112" y="282015"/>
                    <a:pt x="4073843" y="312590"/>
                    <a:pt x="4206621" y="339736"/>
                  </a:cubicBezTo>
                  <a:cubicBezTo>
                    <a:pt x="4239768" y="346785"/>
                    <a:pt x="4272915" y="353452"/>
                    <a:pt x="4306062" y="359834"/>
                  </a:cubicBezTo>
                  <a:cubicBezTo>
                    <a:pt x="4339209" y="366216"/>
                    <a:pt x="4372356" y="372979"/>
                    <a:pt x="4405503" y="378979"/>
                  </a:cubicBezTo>
                  <a:cubicBezTo>
                    <a:pt x="4473416" y="389266"/>
                    <a:pt x="4542378" y="398410"/>
                    <a:pt x="4611529" y="405745"/>
                  </a:cubicBezTo>
                  <a:cubicBezTo>
                    <a:pt x="4749832" y="420794"/>
                    <a:pt x="4890326" y="428795"/>
                    <a:pt x="5031677" y="427462"/>
                  </a:cubicBezTo>
                  <a:cubicBezTo>
                    <a:pt x="5102352" y="426985"/>
                    <a:pt x="5173028" y="423747"/>
                    <a:pt x="5243227" y="418699"/>
                  </a:cubicBezTo>
                  <a:cubicBezTo>
                    <a:pt x="5313427" y="413650"/>
                    <a:pt x="5382959" y="406030"/>
                    <a:pt x="5451062" y="398029"/>
                  </a:cubicBezTo>
                  <a:cubicBezTo>
                    <a:pt x="5587651" y="381551"/>
                    <a:pt x="5717381" y="362501"/>
                    <a:pt x="5844635" y="353071"/>
                  </a:cubicBezTo>
                  <a:cubicBezTo>
                    <a:pt x="5876544" y="350690"/>
                    <a:pt x="5908262" y="348404"/>
                    <a:pt x="5939981" y="346975"/>
                  </a:cubicBezTo>
                  <a:cubicBezTo>
                    <a:pt x="5971794" y="345356"/>
                    <a:pt x="6003036" y="344308"/>
                    <a:pt x="6035898" y="344118"/>
                  </a:cubicBezTo>
                  <a:cubicBezTo>
                    <a:pt x="6100477" y="343070"/>
                    <a:pt x="6166390" y="343356"/>
                    <a:pt x="6232303" y="343642"/>
                  </a:cubicBezTo>
                  <a:cubicBezTo>
                    <a:pt x="6364415" y="344880"/>
                    <a:pt x="6497669" y="347833"/>
                    <a:pt x="6630924" y="351071"/>
                  </a:cubicBezTo>
                  <a:lnTo>
                    <a:pt x="6831140" y="356596"/>
                  </a:lnTo>
                  <a:lnTo>
                    <a:pt x="7031545" y="362501"/>
                  </a:lnTo>
                  <a:cubicBezTo>
                    <a:pt x="7165086" y="367454"/>
                    <a:pt x="7298818" y="371835"/>
                    <a:pt x="7432262" y="378408"/>
                  </a:cubicBezTo>
                  <a:cubicBezTo>
                    <a:pt x="7565518" y="384790"/>
                    <a:pt x="7699153" y="392124"/>
                    <a:pt x="7830312" y="402506"/>
                  </a:cubicBezTo>
                  <a:lnTo>
                    <a:pt x="7879270" y="406792"/>
                  </a:lnTo>
                  <a:lnTo>
                    <a:pt x="7926895" y="411745"/>
                  </a:lnTo>
                  <a:lnTo>
                    <a:pt x="7977569" y="417175"/>
                  </a:lnTo>
                  <a:cubicBezTo>
                    <a:pt x="7995380" y="418984"/>
                    <a:pt x="8013097" y="420699"/>
                    <a:pt x="8030623" y="422127"/>
                  </a:cubicBezTo>
                  <a:cubicBezTo>
                    <a:pt x="8100632" y="427843"/>
                    <a:pt x="8169402" y="431748"/>
                    <a:pt x="8237982" y="435177"/>
                  </a:cubicBezTo>
                  <a:cubicBezTo>
                    <a:pt x="8375047" y="442035"/>
                    <a:pt x="8511254" y="444511"/>
                    <a:pt x="8647748" y="449464"/>
                  </a:cubicBezTo>
                  <a:cubicBezTo>
                    <a:pt x="8715946" y="451750"/>
                    <a:pt x="8784336" y="454513"/>
                    <a:pt x="8852821" y="456132"/>
                  </a:cubicBezTo>
                  <a:cubicBezTo>
                    <a:pt x="8887111" y="456989"/>
                    <a:pt x="8921401" y="457751"/>
                    <a:pt x="8955786" y="458132"/>
                  </a:cubicBezTo>
                  <a:cubicBezTo>
                    <a:pt x="8990171" y="458323"/>
                    <a:pt x="9024651" y="458227"/>
                    <a:pt x="9059227" y="457751"/>
                  </a:cubicBezTo>
                  <a:cubicBezTo>
                    <a:pt x="9099995" y="456989"/>
                    <a:pt x="9140857" y="455275"/>
                    <a:pt x="9182005" y="452512"/>
                  </a:cubicBezTo>
                  <a:lnTo>
                    <a:pt x="9182005" y="154189"/>
                  </a:lnTo>
                  <a:close/>
                </a:path>
              </a:pathLst>
            </a:custGeom>
            <a:solidFill>
              <a:schemeClr val="bg1">
                <a:alpha val="30000"/>
              </a:schemeClr>
            </a:solidFill>
            <a:ln w="952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5EF4DD4B-217B-4346-A2B8-4327936399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324550"/>
              <a:ext cx="9182100" cy="765639"/>
            </a:xfrm>
            <a:custGeom>
              <a:avLst/>
              <a:gdLst>
                <a:gd name="connsiteX0" fmla="*/ 9182100 w 9182100"/>
                <a:gd name="connsiteY0" fmla="*/ 351088 h 765639"/>
                <a:gd name="connsiteX1" fmla="*/ 9178480 w 9182100"/>
                <a:gd name="connsiteY1" fmla="*/ 350993 h 765639"/>
                <a:gd name="connsiteX2" fmla="*/ 8783955 w 9182100"/>
                <a:gd name="connsiteY2" fmla="*/ 327561 h 765639"/>
                <a:gd name="connsiteX3" fmla="*/ 8390763 w 9182100"/>
                <a:gd name="connsiteY3" fmla="*/ 288795 h 765639"/>
                <a:gd name="connsiteX4" fmla="*/ 8199502 w 9182100"/>
                <a:gd name="connsiteY4" fmla="*/ 262601 h 765639"/>
                <a:gd name="connsiteX5" fmla="*/ 8153972 w 9182100"/>
                <a:gd name="connsiteY5" fmla="*/ 254886 h 765639"/>
                <a:gd name="connsiteX6" fmla="*/ 8131588 w 9182100"/>
                <a:gd name="connsiteY6" fmla="*/ 250790 h 765639"/>
                <a:gd name="connsiteX7" fmla="*/ 8104632 w 9182100"/>
                <a:gd name="connsiteY7" fmla="*/ 246504 h 765639"/>
                <a:gd name="connsiteX8" fmla="*/ 8050911 w 9182100"/>
                <a:gd name="connsiteY8" fmla="*/ 238217 h 765639"/>
                <a:gd name="connsiteX9" fmla="*/ 7998810 w 9182100"/>
                <a:gd name="connsiteY9" fmla="*/ 230978 h 765639"/>
                <a:gd name="connsiteX10" fmla="*/ 7589902 w 9182100"/>
                <a:gd name="connsiteY10" fmla="*/ 183925 h 765639"/>
                <a:gd name="connsiteX11" fmla="*/ 7183469 w 9182100"/>
                <a:gd name="connsiteY11" fmla="*/ 147634 h 765639"/>
                <a:gd name="connsiteX12" fmla="*/ 6775990 w 9182100"/>
                <a:gd name="connsiteY12" fmla="*/ 119821 h 765639"/>
                <a:gd name="connsiteX13" fmla="*/ 6364795 w 9182100"/>
                <a:gd name="connsiteY13" fmla="*/ 102391 h 765639"/>
                <a:gd name="connsiteX14" fmla="*/ 6154293 w 9182100"/>
                <a:gd name="connsiteY14" fmla="*/ 100581 h 765639"/>
                <a:gd name="connsiteX15" fmla="*/ 6100287 w 9182100"/>
                <a:gd name="connsiteY15" fmla="*/ 101343 h 765639"/>
                <a:gd name="connsiteX16" fmla="*/ 6045327 w 9182100"/>
                <a:gd name="connsiteY16" fmla="*/ 103438 h 765639"/>
                <a:gd name="connsiteX17" fmla="*/ 5935980 w 9182100"/>
                <a:gd name="connsiteY17" fmla="*/ 110296 h 765639"/>
                <a:gd name="connsiteX18" fmla="*/ 5523357 w 9182100"/>
                <a:gd name="connsiteY18" fmla="*/ 157635 h 765639"/>
                <a:gd name="connsiteX19" fmla="*/ 5149882 w 9182100"/>
                <a:gd name="connsiteY19" fmla="*/ 185639 h 765639"/>
                <a:gd name="connsiteX20" fmla="*/ 4777073 w 9182100"/>
                <a:gd name="connsiteY20" fmla="*/ 170685 h 765639"/>
                <a:gd name="connsiteX21" fmla="*/ 4729925 w 9182100"/>
                <a:gd name="connsiteY21" fmla="*/ 166208 h 765639"/>
                <a:gd name="connsiteX22" fmla="*/ 4682585 w 9182100"/>
                <a:gd name="connsiteY22" fmla="*/ 161064 h 765639"/>
                <a:gd name="connsiteX23" fmla="*/ 4635151 w 9182100"/>
                <a:gd name="connsiteY23" fmla="*/ 155445 h 765639"/>
                <a:gd name="connsiteX24" fmla="*/ 4611434 w 9182100"/>
                <a:gd name="connsiteY24" fmla="*/ 152492 h 765639"/>
                <a:gd name="connsiteX25" fmla="*/ 4587145 w 9182100"/>
                <a:gd name="connsiteY25" fmla="*/ 149349 h 765639"/>
                <a:gd name="connsiteX26" fmla="*/ 4387977 w 9182100"/>
                <a:gd name="connsiteY26" fmla="*/ 122774 h 765639"/>
                <a:gd name="connsiteX27" fmla="*/ 3989356 w 9182100"/>
                <a:gd name="connsiteY27" fmla="*/ 68577 h 765639"/>
                <a:gd name="connsiteX28" fmla="*/ 3789140 w 9182100"/>
                <a:gd name="connsiteY28" fmla="*/ 42192 h 765639"/>
                <a:gd name="connsiteX29" fmla="*/ 3689033 w 9182100"/>
                <a:gd name="connsiteY29" fmla="*/ 29143 h 765639"/>
                <a:gd name="connsiteX30" fmla="*/ 3634835 w 9182100"/>
                <a:gd name="connsiteY30" fmla="*/ 22571 h 765639"/>
                <a:gd name="connsiteX31" fmla="*/ 3579876 w 9182100"/>
                <a:gd name="connsiteY31" fmla="*/ 16856 h 765639"/>
                <a:gd name="connsiteX32" fmla="*/ 3147441 w 9182100"/>
                <a:gd name="connsiteY32" fmla="*/ 473 h 765639"/>
                <a:gd name="connsiteX33" fmla="*/ 2724722 w 9182100"/>
                <a:gd name="connsiteY33" fmla="*/ 22857 h 765639"/>
                <a:gd name="connsiteX34" fmla="*/ 1898428 w 9182100"/>
                <a:gd name="connsiteY34" fmla="*/ 147730 h 765639"/>
                <a:gd name="connsiteX35" fmla="*/ 1692878 w 9182100"/>
                <a:gd name="connsiteY35" fmla="*/ 195069 h 765639"/>
                <a:gd name="connsiteX36" fmla="*/ 1640205 w 9182100"/>
                <a:gd name="connsiteY36" fmla="*/ 208785 h 765639"/>
                <a:gd name="connsiteX37" fmla="*/ 1592294 w 9182100"/>
                <a:gd name="connsiteY37" fmla="*/ 221643 h 765639"/>
                <a:gd name="connsiteX38" fmla="*/ 1500092 w 9182100"/>
                <a:gd name="connsiteY38" fmla="*/ 245551 h 765639"/>
                <a:gd name="connsiteX39" fmla="*/ 1130046 w 9182100"/>
                <a:gd name="connsiteY39" fmla="*/ 318227 h 765639"/>
                <a:gd name="connsiteX40" fmla="*/ 944880 w 9182100"/>
                <a:gd name="connsiteY40" fmla="*/ 337658 h 765639"/>
                <a:gd name="connsiteX41" fmla="*/ 852583 w 9182100"/>
                <a:gd name="connsiteY41" fmla="*/ 341944 h 765639"/>
                <a:gd name="connsiteX42" fmla="*/ 760476 w 9182100"/>
                <a:gd name="connsiteY42" fmla="*/ 343087 h 765639"/>
                <a:gd name="connsiteX43" fmla="*/ 577215 w 9182100"/>
                <a:gd name="connsiteY43" fmla="*/ 332800 h 765639"/>
                <a:gd name="connsiteX44" fmla="*/ 394907 w 9182100"/>
                <a:gd name="connsiteY44" fmla="*/ 305463 h 765639"/>
                <a:gd name="connsiteX45" fmla="*/ 211265 w 9182100"/>
                <a:gd name="connsiteY45" fmla="*/ 261363 h 765639"/>
                <a:gd name="connsiteX46" fmla="*/ 17526 w 9182100"/>
                <a:gd name="connsiteY46" fmla="*/ 204880 h 765639"/>
                <a:gd name="connsiteX47" fmla="*/ 0 w 9182100"/>
                <a:gd name="connsiteY47" fmla="*/ 199927 h 765639"/>
                <a:gd name="connsiteX48" fmla="*/ 0 w 9182100"/>
                <a:gd name="connsiteY48" fmla="*/ 526920 h 765639"/>
                <a:gd name="connsiteX49" fmla="*/ 100298 w 9182100"/>
                <a:gd name="connsiteY49" fmla="*/ 571973 h 765639"/>
                <a:gd name="connsiteX50" fmla="*/ 301562 w 9182100"/>
                <a:gd name="connsiteY50" fmla="*/ 649697 h 765639"/>
                <a:gd name="connsiteX51" fmla="*/ 731044 w 9182100"/>
                <a:gd name="connsiteY51" fmla="*/ 746947 h 765639"/>
                <a:gd name="connsiteX52" fmla="*/ 1168241 w 9182100"/>
                <a:gd name="connsiteY52" fmla="*/ 762759 h 765639"/>
                <a:gd name="connsiteX53" fmla="*/ 1596581 w 9182100"/>
                <a:gd name="connsiteY53" fmla="*/ 716944 h 765639"/>
                <a:gd name="connsiteX54" fmla="*/ 1701641 w 9182100"/>
                <a:gd name="connsiteY54" fmla="*/ 697894 h 765639"/>
                <a:gd name="connsiteX55" fmla="*/ 1752124 w 9182100"/>
                <a:gd name="connsiteY55" fmla="*/ 688273 h 765639"/>
                <a:gd name="connsiteX56" fmla="*/ 1797939 w 9182100"/>
                <a:gd name="connsiteY56" fmla="*/ 679891 h 765639"/>
                <a:gd name="connsiteX57" fmla="*/ 1988630 w 9182100"/>
                <a:gd name="connsiteY57" fmla="*/ 649316 h 765639"/>
                <a:gd name="connsiteX58" fmla="*/ 2376297 w 9182100"/>
                <a:gd name="connsiteY58" fmla="*/ 601691 h 765639"/>
                <a:gd name="connsiteX59" fmla="*/ 2570416 w 9182100"/>
                <a:gd name="connsiteY59" fmla="*/ 584165 h 765639"/>
                <a:gd name="connsiteX60" fmla="*/ 2764155 w 9182100"/>
                <a:gd name="connsiteY60" fmla="*/ 571497 h 765639"/>
                <a:gd name="connsiteX61" fmla="*/ 2956941 w 9182100"/>
                <a:gd name="connsiteY61" fmla="*/ 564163 h 765639"/>
                <a:gd name="connsiteX62" fmla="*/ 3148298 w 9182100"/>
                <a:gd name="connsiteY62" fmla="*/ 562639 h 765639"/>
                <a:gd name="connsiteX63" fmla="*/ 3337274 w 9182100"/>
                <a:gd name="connsiteY63" fmla="*/ 568544 h 765639"/>
                <a:gd name="connsiteX64" fmla="*/ 3522345 w 9182100"/>
                <a:gd name="connsiteY64" fmla="*/ 583308 h 765639"/>
                <a:gd name="connsiteX65" fmla="*/ 3567779 w 9182100"/>
                <a:gd name="connsiteY65" fmla="*/ 588642 h 765639"/>
                <a:gd name="connsiteX66" fmla="*/ 3613785 w 9182100"/>
                <a:gd name="connsiteY66" fmla="*/ 594357 h 765639"/>
                <a:gd name="connsiteX67" fmla="*/ 3713798 w 9182100"/>
                <a:gd name="connsiteY67" fmla="*/ 607882 h 765639"/>
                <a:gd name="connsiteX68" fmla="*/ 3913823 w 9182100"/>
                <a:gd name="connsiteY68" fmla="*/ 634838 h 765639"/>
                <a:gd name="connsiteX69" fmla="*/ 4315873 w 9182100"/>
                <a:gd name="connsiteY69" fmla="*/ 686273 h 765639"/>
                <a:gd name="connsiteX70" fmla="*/ 4517422 w 9182100"/>
                <a:gd name="connsiteY70" fmla="*/ 710086 h 765639"/>
                <a:gd name="connsiteX71" fmla="*/ 4728972 w 9182100"/>
                <a:gd name="connsiteY71" fmla="*/ 731422 h 765639"/>
                <a:gd name="connsiteX72" fmla="*/ 5162931 w 9182100"/>
                <a:gd name="connsiteY72" fmla="*/ 744185 h 765639"/>
                <a:gd name="connsiteX73" fmla="*/ 5594033 w 9182100"/>
                <a:gd name="connsiteY73" fmla="*/ 706466 h 765639"/>
                <a:gd name="connsiteX74" fmla="*/ 5982939 w 9182100"/>
                <a:gd name="connsiteY74" fmla="*/ 655793 h 765639"/>
                <a:gd name="connsiteX75" fmla="*/ 6075045 w 9182100"/>
                <a:gd name="connsiteY75" fmla="*/ 648459 h 765639"/>
                <a:gd name="connsiteX76" fmla="*/ 6167819 w 9182100"/>
                <a:gd name="connsiteY76" fmla="*/ 643887 h 765639"/>
                <a:gd name="connsiteX77" fmla="*/ 6361081 w 9182100"/>
                <a:gd name="connsiteY77" fmla="*/ 639124 h 765639"/>
                <a:gd name="connsiteX78" fmla="*/ 6757321 w 9182100"/>
                <a:gd name="connsiteY78" fmla="*/ 640458 h 765639"/>
                <a:gd name="connsiteX79" fmla="*/ 7156704 w 9182100"/>
                <a:gd name="connsiteY79" fmla="*/ 649030 h 765639"/>
                <a:gd name="connsiteX80" fmla="*/ 7556373 w 9182100"/>
                <a:gd name="connsiteY80" fmla="*/ 662365 h 765639"/>
                <a:gd name="connsiteX81" fmla="*/ 7952328 w 9182100"/>
                <a:gd name="connsiteY81" fmla="*/ 682177 h 765639"/>
                <a:gd name="connsiteX82" fmla="*/ 8000714 w 9182100"/>
                <a:gd name="connsiteY82" fmla="*/ 685511 h 765639"/>
                <a:gd name="connsiteX83" fmla="*/ 8047196 w 9182100"/>
                <a:gd name="connsiteY83" fmla="*/ 689416 h 765639"/>
                <a:gd name="connsiteX84" fmla="*/ 8097965 w 9182100"/>
                <a:gd name="connsiteY84" fmla="*/ 693893 h 765639"/>
                <a:gd name="connsiteX85" fmla="*/ 8152733 w 9182100"/>
                <a:gd name="connsiteY85" fmla="*/ 697894 h 765639"/>
                <a:gd name="connsiteX86" fmla="*/ 8363903 w 9182100"/>
                <a:gd name="connsiteY86" fmla="*/ 705133 h 765639"/>
                <a:gd name="connsiteX87" fmla="*/ 8777764 w 9182100"/>
                <a:gd name="connsiteY87" fmla="*/ 698084 h 765639"/>
                <a:gd name="connsiteX88" fmla="*/ 9182005 w 9182100"/>
                <a:gd name="connsiteY88" fmla="*/ 668366 h 765639"/>
                <a:gd name="connsiteX89" fmla="*/ 9182005 w 9182100"/>
                <a:gd name="connsiteY89" fmla="*/ 351088 h 76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9182100" h="765639">
                  <a:moveTo>
                    <a:pt x="9182100" y="351088"/>
                  </a:moveTo>
                  <a:cubicBezTo>
                    <a:pt x="9180862" y="351088"/>
                    <a:pt x="9179719" y="350993"/>
                    <a:pt x="9178480" y="350993"/>
                  </a:cubicBezTo>
                  <a:cubicBezTo>
                    <a:pt x="9047607" y="346421"/>
                    <a:pt x="8915591" y="337944"/>
                    <a:pt x="8783955" y="327561"/>
                  </a:cubicBezTo>
                  <a:cubicBezTo>
                    <a:pt x="8652320" y="316894"/>
                    <a:pt x="8520589" y="304416"/>
                    <a:pt x="8390763" y="288795"/>
                  </a:cubicBezTo>
                  <a:cubicBezTo>
                    <a:pt x="8325898" y="281175"/>
                    <a:pt x="8261509" y="272602"/>
                    <a:pt x="8199502" y="262601"/>
                  </a:cubicBezTo>
                  <a:cubicBezTo>
                    <a:pt x="8184070" y="260029"/>
                    <a:pt x="8168831" y="257553"/>
                    <a:pt x="8153972" y="254886"/>
                  </a:cubicBezTo>
                  <a:lnTo>
                    <a:pt x="8131588" y="250790"/>
                  </a:lnTo>
                  <a:lnTo>
                    <a:pt x="8104632" y="246504"/>
                  </a:lnTo>
                  <a:cubicBezTo>
                    <a:pt x="8086725" y="243741"/>
                    <a:pt x="8068247" y="240598"/>
                    <a:pt x="8050911" y="238217"/>
                  </a:cubicBezTo>
                  <a:lnTo>
                    <a:pt x="7998810" y="230978"/>
                  </a:lnTo>
                  <a:cubicBezTo>
                    <a:pt x="7860697" y="212023"/>
                    <a:pt x="7725633" y="198021"/>
                    <a:pt x="7589902" y="183925"/>
                  </a:cubicBezTo>
                  <a:cubicBezTo>
                    <a:pt x="7454360" y="170304"/>
                    <a:pt x="7319010" y="158779"/>
                    <a:pt x="7183469" y="147634"/>
                  </a:cubicBezTo>
                  <a:cubicBezTo>
                    <a:pt x="7047929" y="137252"/>
                    <a:pt x="6912198" y="127632"/>
                    <a:pt x="6775990" y="119821"/>
                  </a:cubicBezTo>
                  <a:cubicBezTo>
                    <a:pt x="6639592" y="112582"/>
                    <a:pt x="6503194" y="105439"/>
                    <a:pt x="6364795" y="102391"/>
                  </a:cubicBezTo>
                  <a:cubicBezTo>
                    <a:pt x="6295263" y="101057"/>
                    <a:pt x="6225826" y="99819"/>
                    <a:pt x="6154293" y="100581"/>
                  </a:cubicBezTo>
                  <a:cubicBezTo>
                    <a:pt x="6136577" y="100581"/>
                    <a:pt x="6118860" y="100581"/>
                    <a:pt x="6100287" y="101343"/>
                  </a:cubicBezTo>
                  <a:cubicBezTo>
                    <a:pt x="6081903" y="101819"/>
                    <a:pt x="6063615" y="102486"/>
                    <a:pt x="6045327" y="103438"/>
                  </a:cubicBezTo>
                  <a:cubicBezTo>
                    <a:pt x="6008656" y="104962"/>
                    <a:pt x="5972175" y="107439"/>
                    <a:pt x="5935980" y="110296"/>
                  </a:cubicBezTo>
                  <a:cubicBezTo>
                    <a:pt x="5790724" y="121631"/>
                    <a:pt x="5651659" y="142110"/>
                    <a:pt x="5523357" y="157635"/>
                  </a:cubicBezTo>
                  <a:cubicBezTo>
                    <a:pt x="5394484" y="173542"/>
                    <a:pt x="5273040" y="183543"/>
                    <a:pt x="5149882" y="185639"/>
                  </a:cubicBezTo>
                  <a:cubicBezTo>
                    <a:pt x="5027010" y="187925"/>
                    <a:pt x="4902803" y="182210"/>
                    <a:pt x="4777073" y="170685"/>
                  </a:cubicBezTo>
                  <a:lnTo>
                    <a:pt x="4729925" y="166208"/>
                  </a:lnTo>
                  <a:lnTo>
                    <a:pt x="4682585" y="161064"/>
                  </a:lnTo>
                  <a:cubicBezTo>
                    <a:pt x="4666869" y="159445"/>
                    <a:pt x="4650963" y="157350"/>
                    <a:pt x="4635151" y="155445"/>
                  </a:cubicBezTo>
                  <a:lnTo>
                    <a:pt x="4611434" y="152492"/>
                  </a:lnTo>
                  <a:cubicBezTo>
                    <a:pt x="4603623" y="151539"/>
                    <a:pt x="4595622" y="150587"/>
                    <a:pt x="4587145" y="149349"/>
                  </a:cubicBezTo>
                  <a:lnTo>
                    <a:pt x="4387977" y="122774"/>
                  </a:lnTo>
                  <a:lnTo>
                    <a:pt x="3989356" y="68577"/>
                  </a:lnTo>
                  <a:lnTo>
                    <a:pt x="3789140" y="42192"/>
                  </a:lnTo>
                  <a:lnTo>
                    <a:pt x="3689033" y="29143"/>
                  </a:lnTo>
                  <a:lnTo>
                    <a:pt x="3634835" y="22571"/>
                  </a:lnTo>
                  <a:cubicBezTo>
                    <a:pt x="3616452" y="20285"/>
                    <a:pt x="3598069" y="18380"/>
                    <a:pt x="3579876" y="16856"/>
                  </a:cubicBezTo>
                  <a:cubicBezTo>
                    <a:pt x="3433667" y="3140"/>
                    <a:pt x="3289840" y="-1622"/>
                    <a:pt x="3147441" y="473"/>
                  </a:cubicBezTo>
                  <a:cubicBezTo>
                    <a:pt x="3005138" y="2283"/>
                    <a:pt x="2864263" y="10188"/>
                    <a:pt x="2724722" y="22857"/>
                  </a:cubicBezTo>
                  <a:cubicBezTo>
                    <a:pt x="2445353" y="48098"/>
                    <a:pt x="2171129" y="90198"/>
                    <a:pt x="1898428" y="147730"/>
                  </a:cubicBezTo>
                  <a:cubicBezTo>
                    <a:pt x="1830134" y="162208"/>
                    <a:pt x="1762030" y="177448"/>
                    <a:pt x="1692878" y="195069"/>
                  </a:cubicBezTo>
                  <a:lnTo>
                    <a:pt x="1640205" y="208785"/>
                  </a:lnTo>
                  <a:lnTo>
                    <a:pt x="1592294" y="221643"/>
                  </a:lnTo>
                  <a:cubicBezTo>
                    <a:pt x="1561624" y="229740"/>
                    <a:pt x="1530858" y="238503"/>
                    <a:pt x="1500092" y="245551"/>
                  </a:cubicBezTo>
                  <a:cubicBezTo>
                    <a:pt x="1377125" y="276412"/>
                    <a:pt x="1253490" y="300987"/>
                    <a:pt x="1130046" y="318227"/>
                  </a:cubicBezTo>
                  <a:cubicBezTo>
                    <a:pt x="1068229" y="326895"/>
                    <a:pt x="1006602" y="333086"/>
                    <a:pt x="944880" y="337658"/>
                  </a:cubicBezTo>
                  <a:cubicBezTo>
                    <a:pt x="914114" y="339277"/>
                    <a:pt x="883253" y="341563"/>
                    <a:pt x="852583" y="341944"/>
                  </a:cubicBezTo>
                  <a:cubicBezTo>
                    <a:pt x="821817" y="343278"/>
                    <a:pt x="791147" y="342992"/>
                    <a:pt x="760476" y="343087"/>
                  </a:cubicBezTo>
                  <a:cubicBezTo>
                    <a:pt x="699230" y="342135"/>
                    <a:pt x="638175" y="338706"/>
                    <a:pt x="577215" y="332800"/>
                  </a:cubicBezTo>
                  <a:cubicBezTo>
                    <a:pt x="516255" y="326895"/>
                    <a:pt x="455771" y="317179"/>
                    <a:pt x="394907" y="305463"/>
                  </a:cubicBezTo>
                  <a:cubicBezTo>
                    <a:pt x="334137" y="293557"/>
                    <a:pt x="273368" y="278412"/>
                    <a:pt x="211265" y="261363"/>
                  </a:cubicBezTo>
                  <a:cubicBezTo>
                    <a:pt x="149066" y="244123"/>
                    <a:pt x="85820" y="224310"/>
                    <a:pt x="17526" y="204880"/>
                  </a:cubicBezTo>
                  <a:cubicBezTo>
                    <a:pt x="11716" y="203165"/>
                    <a:pt x="5906" y="201546"/>
                    <a:pt x="0" y="199927"/>
                  </a:cubicBezTo>
                  <a:lnTo>
                    <a:pt x="0" y="526920"/>
                  </a:lnTo>
                  <a:cubicBezTo>
                    <a:pt x="32576" y="541874"/>
                    <a:pt x="66104" y="557114"/>
                    <a:pt x="100298" y="571973"/>
                  </a:cubicBezTo>
                  <a:cubicBezTo>
                    <a:pt x="164973" y="600167"/>
                    <a:pt x="232410" y="626456"/>
                    <a:pt x="301562" y="649697"/>
                  </a:cubicBezTo>
                  <a:cubicBezTo>
                    <a:pt x="439865" y="696655"/>
                    <a:pt x="585216" y="728754"/>
                    <a:pt x="731044" y="746947"/>
                  </a:cubicBezTo>
                  <a:cubicBezTo>
                    <a:pt x="876967" y="764664"/>
                    <a:pt x="1023652" y="769426"/>
                    <a:pt x="1168241" y="762759"/>
                  </a:cubicBezTo>
                  <a:cubicBezTo>
                    <a:pt x="1313021" y="756663"/>
                    <a:pt x="1455896" y="740185"/>
                    <a:pt x="1596581" y="716944"/>
                  </a:cubicBezTo>
                  <a:cubicBezTo>
                    <a:pt x="1632014" y="711610"/>
                    <a:pt x="1666685" y="704371"/>
                    <a:pt x="1701641" y="697894"/>
                  </a:cubicBezTo>
                  <a:lnTo>
                    <a:pt x="1752124" y="688273"/>
                  </a:lnTo>
                  <a:lnTo>
                    <a:pt x="1797939" y="679891"/>
                  </a:lnTo>
                  <a:cubicBezTo>
                    <a:pt x="1860328" y="669128"/>
                    <a:pt x="1924431" y="658746"/>
                    <a:pt x="1988630" y="649316"/>
                  </a:cubicBezTo>
                  <a:cubicBezTo>
                    <a:pt x="2117217" y="630838"/>
                    <a:pt x="2246852" y="614645"/>
                    <a:pt x="2376297" y="601691"/>
                  </a:cubicBezTo>
                  <a:cubicBezTo>
                    <a:pt x="2441067" y="595214"/>
                    <a:pt x="2505742" y="589118"/>
                    <a:pt x="2570416" y="584165"/>
                  </a:cubicBezTo>
                  <a:cubicBezTo>
                    <a:pt x="2635091" y="579402"/>
                    <a:pt x="2699671" y="574831"/>
                    <a:pt x="2764155" y="571497"/>
                  </a:cubicBezTo>
                  <a:cubicBezTo>
                    <a:pt x="2828639" y="568068"/>
                    <a:pt x="2892933" y="565401"/>
                    <a:pt x="2956941" y="564163"/>
                  </a:cubicBezTo>
                  <a:cubicBezTo>
                    <a:pt x="3021045" y="562353"/>
                    <a:pt x="3084766" y="561972"/>
                    <a:pt x="3148298" y="562639"/>
                  </a:cubicBezTo>
                  <a:cubicBezTo>
                    <a:pt x="3211735" y="563305"/>
                    <a:pt x="3274695" y="565591"/>
                    <a:pt x="3337274" y="568544"/>
                  </a:cubicBezTo>
                  <a:cubicBezTo>
                    <a:pt x="3399568" y="572259"/>
                    <a:pt x="3461671" y="576259"/>
                    <a:pt x="3522345" y="583308"/>
                  </a:cubicBezTo>
                  <a:cubicBezTo>
                    <a:pt x="3537680" y="584737"/>
                    <a:pt x="3552730" y="586737"/>
                    <a:pt x="3567779" y="588642"/>
                  </a:cubicBezTo>
                  <a:lnTo>
                    <a:pt x="3613785" y="594357"/>
                  </a:lnTo>
                  <a:lnTo>
                    <a:pt x="3713798" y="607882"/>
                  </a:lnTo>
                  <a:lnTo>
                    <a:pt x="3913823" y="634838"/>
                  </a:lnTo>
                  <a:cubicBezTo>
                    <a:pt x="4047268" y="652078"/>
                    <a:pt x="4180904" y="670366"/>
                    <a:pt x="4315873" y="686273"/>
                  </a:cubicBezTo>
                  <a:lnTo>
                    <a:pt x="4517422" y="710086"/>
                  </a:lnTo>
                  <a:cubicBezTo>
                    <a:pt x="4586573" y="717896"/>
                    <a:pt x="4657916" y="725992"/>
                    <a:pt x="4728972" y="731422"/>
                  </a:cubicBezTo>
                  <a:cubicBezTo>
                    <a:pt x="4871371" y="743042"/>
                    <a:pt x="5016627" y="748376"/>
                    <a:pt x="5162931" y="744185"/>
                  </a:cubicBezTo>
                  <a:cubicBezTo>
                    <a:pt x="5308949" y="740566"/>
                    <a:pt x="5456111" y="725611"/>
                    <a:pt x="5594033" y="706466"/>
                  </a:cubicBezTo>
                  <a:cubicBezTo>
                    <a:pt x="5732621" y="687511"/>
                    <a:pt x="5859876" y="667033"/>
                    <a:pt x="5982939" y="655793"/>
                  </a:cubicBezTo>
                  <a:cubicBezTo>
                    <a:pt x="6013799" y="652936"/>
                    <a:pt x="6044375" y="650364"/>
                    <a:pt x="6075045" y="648459"/>
                  </a:cubicBezTo>
                  <a:cubicBezTo>
                    <a:pt x="6105906" y="646363"/>
                    <a:pt x="6135529" y="645125"/>
                    <a:pt x="6167819" y="643887"/>
                  </a:cubicBezTo>
                  <a:cubicBezTo>
                    <a:pt x="6230779" y="641125"/>
                    <a:pt x="6295930" y="640077"/>
                    <a:pt x="6361081" y="639124"/>
                  </a:cubicBezTo>
                  <a:cubicBezTo>
                    <a:pt x="6491955" y="637981"/>
                    <a:pt x="6624638" y="638553"/>
                    <a:pt x="6757321" y="640458"/>
                  </a:cubicBezTo>
                  <a:cubicBezTo>
                    <a:pt x="6890195" y="642553"/>
                    <a:pt x="7023449" y="645030"/>
                    <a:pt x="7156704" y="649030"/>
                  </a:cubicBezTo>
                  <a:cubicBezTo>
                    <a:pt x="7289959" y="652650"/>
                    <a:pt x="7423404" y="656841"/>
                    <a:pt x="7556373" y="662365"/>
                  </a:cubicBezTo>
                  <a:cubicBezTo>
                    <a:pt x="7689152" y="667509"/>
                    <a:pt x="7822502" y="673986"/>
                    <a:pt x="7952328" y="682177"/>
                  </a:cubicBezTo>
                  <a:lnTo>
                    <a:pt x="8000714" y="685511"/>
                  </a:lnTo>
                  <a:cubicBezTo>
                    <a:pt x="8016811" y="686654"/>
                    <a:pt x="8031670" y="688178"/>
                    <a:pt x="8047196" y="689416"/>
                  </a:cubicBezTo>
                  <a:lnTo>
                    <a:pt x="8097965" y="693893"/>
                  </a:lnTo>
                  <a:cubicBezTo>
                    <a:pt x="8116539" y="695417"/>
                    <a:pt x="8134731" y="696846"/>
                    <a:pt x="8152733" y="697894"/>
                  </a:cubicBezTo>
                  <a:cubicBezTo>
                    <a:pt x="8224647" y="701989"/>
                    <a:pt x="8294465" y="704085"/>
                    <a:pt x="8363903" y="705133"/>
                  </a:cubicBezTo>
                  <a:cubicBezTo>
                    <a:pt x="8502777" y="706657"/>
                    <a:pt x="8640223" y="704180"/>
                    <a:pt x="8777764" y="698084"/>
                  </a:cubicBezTo>
                  <a:cubicBezTo>
                    <a:pt x="8912352" y="692083"/>
                    <a:pt x="9046845" y="682749"/>
                    <a:pt x="9182005" y="668366"/>
                  </a:cubicBezTo>
                  <a:lnTo>
                    <a:pt x="9182005" y="351088"/>
                  </a:lnTo>
                  <a:close/>
                </a:path>
              </a:pathLst>
            </a:custGeom>
            <a:solidFill>
              <a:schemeClr val="bg1">
                <a:alpha val="30000"/>
              </a:schemeClr>
            </a:solidFill>
            <a:ln w="9525" cap="flat">
              <a:noFill/>
              <a:prstDash val="solid"/>
              <a:miter/>
            </a:ln>
          </p:spPr>
          <p:txBody>
            <a:bodyPr rtlCol="0" anchor="ctr"/>
            <a:lstStyle/>
            <a:p>
              <a:endParaRPr lang="en-US"/>
            </a:p>
          </p:txBody>
        </p:sp>
      </p:grpSp>
      <p:sp>
        <p:nvSpPr>
          <p:cNvPr id="5" name="Slide Number Placeholder 4">
            <a:extLst>
              <a:ext uri="{FF2B5EF4-FFF2-40B4-BE49-F238E27FC236}">
                <a16:creationId xmlns:a16="http://schemas.microsoft.com/office/drawing/2014/main" id="{3578275D-F4C4-4F52-B632-E2FC0B02B92E}"/>
              </a:ext>
            </a:extLst>
          </p:cNvPr>
          <p:cNvSpPr>
            <a:spLocks noGrp="1"/>
          </p:cNvSpPr>
          <p:nvPr>
            <p:ph type="sldNum" sz="quarter" idx="12"/>
          </p:nvPr>
        </p:nvSpPr>
        <p:spPr>
          <a:xfrm>
            <a:off x="6457950" y="6356350"/>
            <a:ext cx="2057400" cy="365125"/>
          </a:xfrm>
        </p:spPr>
        <p:txBody>
          <a:bodyPr vert="horz" lIns="91440" tIns="45720" rIns="91440" bIns="45720" rtlCol="0" anchor="ctr">
            <a:normAutofit/>
          </a:bodyPr>
          <a:lstStyle/>
          <a:p>
            <a:pPr algn="r" defTabSz="914400">
              <a:spcAft>
                <a:spcPts val="600"/>
              </a:spcAft>
              <a:defRPr/>
            </a:pPr>
            <a:fld id="{180556A0-B6EB-4F28-B6E9-3DC3D752A6E4}" type="slidenum">
              <a:rPr lang="en-US" sz="1000" b="0">
                <a:solidFill>
                  <a:prstClr val="black">
                    <a:tint val="75000"/>
                  </a:prstClr>
                </a:solidFill>
                <a:latin typeface="Calibri" panose="020F0502020204030204"/>
              </a:rPr>
              <a:pPr algn="r" defTabSz="914400">
                <a:spcAft>
                  <a:spcPts val="600"/>
                </a:spcAft>
                <a:defRPr/>
              </a:pPr>
              <a:t>21</a:t>
            </a:fld>
            <a:endParaRPr lang="en-US" sz="1000" b="0">
              <a:solidFill>
                <a:prstClr val="black">
                  <a:tint val="75000"/>
                </a:prstClr>
              </a:solidFill>
              <a:latin typeface="Calibri" panose="020F0502020204030204"/>
            </a:endParaRPr>
          </a:p>
        </p:txBody>
      </p:sp>
      <p:sp>
        <p:nvSpPr>
          <p:cNvPr id="2" name="Title 1">
            <a:extLst>
              <a:ext uri="{FF2B5EF4-FFF2-40B4-BE49-F238E27FC236}">
                <a16:creationId xmlns:a16="http://schemas.microsoft.com/office/drawing/2014/main" id="{8F3C3AE2-618F-4FBE-BD2F-8B6AAB76A4BF}"/>
              </a:ext>
            </a:extLst>
          </p:cNvPr>
          <p:cNvSpPr>
            <a:spLocks noGrp="1"/>
          </p:cNvSpPr>
          <p:nvPr>
            <p:ph type="title"/>
          </p:nvPr>
        </p:nvSpPr>
        <p:spPr>
          <a:xfrm>
            <a:off x="598790" y="4268313"/>
            <a:ext cx="8298321" cy="1744904"/>
          </a:xfrm>
        </p:spPr>
        <p:txBody>
          <a:bodyPr vert="horz" lIns="91440" tIns="45720" rIns="91440" bIns="45720" rtlCol="0" anchor="t">
            <a:noAutofit/>
          </a:bodyPr>
          <a:lstStyle/>
          <a:p>
            <a:pPr algn="ctr"/>
            <a:r>
              <a:rPr lang="en-US" sz="3600" dirty="0">
                <a:latin typeface="+mj-lt"/>
              </a:rPr>
              <a:t>Different backgrounds, generations, personalities, agendas, purposes, education, titles, etc.</a:t>
            </a:r>
          </a:p>
        </p:txBody>
      </p:sp>
      <p:pic>
        <p:nvPicPr>
          <p:cNvPr id="17" name="Picture 16" descr="A picture containing text&#10;&#10;Description automatically generated">
            <a:extLst>
              <a:ext uri="{FF2B5EF4-FFF2-40B4-BE49-F238E27FC236}">
                <a16:creationId xmlns:a16="http://schemas.microsoft.com/office/drawing/2014/main" id="{4D74E865-2A55-40E0-9E9A-5139B2DE73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47807" y="6463274"/>
            <a:ext cx="1248156" cy="394716"/>
          </a:xfrm>
          <a:prstGeom prst="rect">
            <a:avLst/>
          </a:prstGeom>
        </p:spPr>
      </p:pic>
    </p:spTree>
    <p:extLst>
      <p:ext uri="{BB962C8B-B14F-4D97-AF65-F5344CB8AC3E}">
        <p14:creationId xmlns:p14="http://schemas.microsoft.com/office/powerpoint/2010/main" val="858476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D2854001-B4AF-4E18-9D2E-33E37F97A8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3753895-3720-405A-BE4D-4CEB6B6C590F}"/>
              </a:ext>
            </a:extLst>
          </p:cNvPr>
          <p:cNvSpPr>
            <a:spLocks noGrp="1"/>
          </p:cNvSpPr>
          <p:nvPr>
            <p:ph type="title"/>
          </p:nvPr>
        </p:nvSpPr>
        <p:spPr>
          <a:xfrm>
            <a:off x="459486" y="740347"/>
            <a:ext cx="4213098" cy="2213482"/>
          </a:xfrm>
        </p:spPr>
        <p:txBody>
          <a:bodyPr anchor="ctr">
            <a:normAutofit/>
          </a:bodyPr>
          <a:lstStyle/>
          <a:p>
            <a:r>
              <a:rPr lang="en-US" dirty="0"/>
              <a:t>Two Opinions of the Bad Restaurant: </a:t>
            </a:r>
          </a:p>
        </p:txBody>
      </p:sp>
      <p:sp>
        <p:nvSpPr>
          <p:cNvPr id="137" name="Rectangle 136">
            <a:extLst>
              <a:ext uri="{FF2B5EF4-FFF2-40B4-BE49-F238E27FC236}">
                <a16:creationId xmlns:a16="http://schemas.microsoft.com/office/drawing/2014/main" id="{8AEA628B-C8FF-4D0B-B111-F101F580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30758" y="431969"/>
            <a:ext cx="73152" cy="4114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9" name="Rectangle 138">
            <a:extLst>
              <a:ext uri="{FF2B5EF4-FFF2-40B4-BE49-F238E27FC236}">
                <a16:creationId xmlns:a16="http://schemas.microsoft.com/office/drawing/2014/main" id="{42663BD0-064C-40FC-A331-F49FCA9536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879" y="2935541"/>
            <a:ext cx="46634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A4E87D23-B727-456A-BF7F-59285240C9E0}"/>
              </a:ext>
            </a:extLst>
          </p:cNvPr>
          <p:cNvSpPr>
            <a:spLocks noGrp="1"/>
          </p:cNvSpPr>
          <p:nvPr>
            <p:ph idx="1"/>
          </p:nvPr>
        </p:nvSpPr>
        <p:spPr>
          <a:xfrm>
            <a:off x="459486" y="3019891"/>
            <a:ext cx="4960618" cy="3161453"/>
          </a:xfrm>
        </p:spPr>
        <p:txBody>
          <a:bodyPr anchor="t">
            <a:normAutofit lnSpcReduction="10000"/>
          </a:bodyPr>
          <a:lstStyle/>
          <a:p>
            <a:r>
              <a:rPr lang="en-US" sz="2400" b="1" cap="small" dirty="0">
                <a:latin typeface="Arial" panose="020B0604020202020204" pitchFamily="34" charset="0"/>
                <a:cs typeface="Arial" panose="020B0604020202020204" pitchFamily="34" charset="0"/>
              </a:rPr>
              <a:t>My Opinion: </a:t>
            </a:r>
            <a:r>
              <a:rPr lang="en-US" sz="2400" dirty="0">
                <a:latin typeface="Arial" panose="020B0604020202020204" pitchFamily="34" charset="0"/>
                <a:cs typeface="Arial" panose="020B0604020202020204" pitchFamily="34" charset="0"/>
              </a:rPr>
              <a:t>The restaurant was close and saved travel time. Even though the food was not A – we had a great conversation.</a:t>
            </a:r>
          </a:p>
          <a:p>
            <a:endParaRPr lang="en-US" sz="2400" dirty="0">
              <a:latin typeface="Arial" panose="020B0604020202020204" pitchFamily="34" charset="0"/>
              <a:cs typeface="Arial" panose="020B0604020202020204" pitchFamily="34" charset="0"/>
            </a:endParaRPr>
          </a:p>
          <a:p>
            <a:r>
              <a:rPr lang="en-US" sz="2400" b="1" cap="small" dirty="0">
                <a:latin typeface="Arial" panose="020B0604020202020204" pitchFamily="34" charset="0"/>
                <a:cs typeface="Arial" panose="020B0604020202020204" pitchFamily="34" charset="0"/>
              </a:rPr>
              <a:t>Other Opinion: </a:t>
            </a:r>
            <a:r>
              <a:rPr lang="en-US" sz="2400" dirty="0">
                <a:latin typeface="Arial" panose="020B0604020202020204" pitchFamily="34" charset="0"/>
                <a:cs typeface="Arial" panose="020B0604020202020204" pitchFamily="34" charset="0"/>
              </a:rPr>
              <a:t>The food was so bad that I could not concentrate. I was very worried about the opinion of our guests. </a:t>
            </a:r>
          </a:p>
          <a:p>
            <a:endParaRPr lang="en-US" sz="2400" dirty="0">
              <a:latin typeface="Arial" panose="020B0604020202020204" pitchFamily="34" charset="0"/>
              <a:cs typeface="Arial" panose="020B0604020202020204" pitchFamily="34" charset="0"/>
            </a:endParaRPr>
          </a:p>
        </p:txBody>
      </p:sp>
      <p:pic>
        <p:nvPicPr>
          <p:cNvPr id="15362" name="Picture 2" descr="Why we return to the same restaurant despite poor service, according to  science | The Independent | The Independent">
            <a:extLst>
              <a:ext uri="{FF2B5EF4-FFF2-40B4-BE49-F238E27FC236}">
                <a16:creationId xmlns:a16="http://schemas.microsoft.com/office/drawing/2014/main" id="{271C736B-EC35-4002-8787-28DDCCB4882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885" r="47759" b="1"/>
          <a:stretch/>
        </p:blipFill>
        <p:spPr bwMode="auto">
          <a:xfrm>
            <a:off x="5763005" y="603504"/>
            <a:ext cx="3038094" cy="5577840"/>
          </a:xfrm>
          <a:prstGeom prst="rect">
            <a:avLst/>
          </a:prstGeom>
          <a:noFill/>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072E88C0-AFA4-47FE-B798-9F24405A2FB1}"/>
              </a:ext>
            </a:extLst>
          </p:cNvPr>
          <p:cNvSpPr>
            <a:spLocks noGrp="1"/>
          </p:cNvSpPr>
          <p:nvPr>
            <p:ph type="sldNum" sz="quarter" idx="12"/>
          </p:nvPr>
        </p:nvSpPr>
        <p:spPr>
          <a:xfrm>
            <a:off x="8428482" y="6463274"/>
            <a:ext cx="2057400" cy="365125"/>
          </a:xfrm>
        </p:spPr>
        <p:txBody>
          <a:bodyPr>
            <a:normAutofit/>
          </a:bodyPr>
          <a:lstStyle/>
          <a:p>
            <a:pPr>
              <a:lnSpc>
                <a:spcPct val="90000"/>
              </a:lnSpc>
              <a:spcAft>
                <a:spcPts val="600"/>
              </a:spcAft>
            </a:pPr>
            <a:fld id="{180556A0-B6EB-4F28-B6E9-3DC3D752A6E4}" type="slidenum">
              <a:rPr lang="en-US">
                <a:solidFill>
                  <a:schemeClr val="tx1">
                    <a:lumMod val="50000"/>
                    <a:lumOff val="50000"/>
                  </a:schemeClr>
                </a:solidFill>
              </a:rPr>
              <a:pPr>
                <a:lnSpc>
                  <a:spcPct val="90000"/>
                </a:lnSpc>
                <a:spcAft>
                  <a:spcPts val="600"/>
                </a:spcAft>
              </a:pPr>
              <a:t>22</a:t>
            </a:fld>
            <a:endParaRPr lang="en-US" dirty="0">
              <a:solidFill>
                <a:schemeClr val="tx1">
                  <a:lumMod val="50000"/>
                  <a:lumOff val="50000"/>
                </a:schemeClr>
              </a:solidFill>
            </a:endParaRPr>
          </a:p>
        </p:txBody>
      </p:sp>
      <p:pic>
        <p:nvPicPr>
          <p:cNvPr id="14" name="Picture 13" descr="A picture containing text&#10;&#10;Description automatically generated">
            <a:extLst>
              <a:ext uri="{FF2B5EF4-FFF2-40B4-BE49-F238E27FC236}">
                <a16:creationId xmlns:a16="http://schemas.microsoft.com/office/drawing/2014/main" id="{BD555094-6140-4301-827F-B696FC0805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48506" y="6450437"/>
            <a:ext cx="1248156" cy="394716"/>
          </a:xfrm>
          <a:prstGeom prst="rect">
            <a:avLst/>
          </a:prstGeom>
        </p:spPr>
      </p:pic>
    </p:spTree>
    <p:extLst>
      <p:ext uri="{BB962C8B-B14F-4D97-AF65-F5344CB8AC3E}">
        <p14:creationId xmlns:p14="http://schemas.microsoft.com/office/powerpoint/2010/main" val="19094198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CB299CAB-C506-454B-90FC-4065728297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C8D99311-F254-40F1-8AB5-EE3E7B9B68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4350" y="685800"/>
            <a:ext cx="8115300" cy="1758576"/>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B6222AC-07CE-4956-A54C-23EF1BB559D0}"/>
              </a:ext>
            </a:extLst>
          </p:cNvPr>
          <p:cNvSpPr>
            <a:spLocks noGrp="1"/>
          </p:cNvSpPr>
          <p:nvPr>
            <p:ph type="title"/>
          </p:nvPr>
        </p:nvSpPr>
        <p:spPr>
          <a:xfrm>
            <a:off x="511512" y="685800"/>
            <a:ext cx="8115300" cy="1758576"/>
          </a:xfrm>
        </p:spPr>
        <p:txBody>
          <a:bodyPr anchor="ctr">
            <a:normAutofit/>
          </a:bodyPr>
          <a:lstStyle/>
          <a:p>
            <a:pPr algn="ctr"/>
            <a:r>
              <a:rPr lang="en-US" dirty="0"/>
              <a:t>Opposing Opinions and the “Adult” conversation</a:t>
            </a:r>
          </a:p>
        </p:txBody>
      </p:sp>
      <p:sp>
        <p:nvSpPr>
          <p:cNvPr id="27" name="Rectangle 26">
            <a:extLst>
              <a:ext uri="{FF2B5EF4-FFF2-40B4-BE49-F238E27FC236}">
                <a16:creationId xmlns:a16="http://schemas.microsoft.com/office/drawing/2014/main" id="{7D89E3CB-00ED-4691-9F0F-F23EA35647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1512" y="2444376"/>
            <a:ext cx="8118138" cy="3727824"/>
          </a:xfrm>
          <a:prstGeom prst="rect">
            <a:avLst/>
          </a:prstGeom>
          <a:solidFill>
            <a:schemeClr val="accent2">
              <a:lumMod val="20000"/>
              <a:lumOff val="80000"/>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0B59241-DE16-4500-81B2-1A4087A1F67F}"/>
              </a:ext>
            </a:extLst>
          </p:cNvPr>
          <p:cNvSpPr>
            <a:spLocks noGrp="1"/>
          </p:cNvSpPr>
          <p:nvPr>
            <p:ph idx="1"/>
          </p:nvPr>
        </p:nvSpPr>
        <p:spPr>
          <a:xfrm>
            <a:off x="731520" y="2444376"/>
            <a:ext cx="7900968" cy="3727824"/>
          </a:xfrm>
        </p:spPr>
        <p:txBody>
          <a:bodyPr anchor="ctr">
            <a:normAutofit/>
          </a:bodyPr>
          <a:lstStyle/>
          <a:p>
            <a:pPr>
              <a:lnSpc>
                <a:spcPct val="100000"/>
              </a:lnSpc>
              <a:spcBef>
                <a:spcPts val="0"/>
              </a:spcBef>
              <a:buClr>
                <a:srgbClr val="FF0066"/>
              </a:buClr>
              <a:buSzPct val="80000"/>
              <a:buFont typeface="Wingdings" panose="05000000000000000000" pitchFamily="2" charset="2"/>
              <a:buChar char="q"/>
            </a:pPr>
            <a:r>
              <a:rPr lang="en-US" sz="1800" dirty="0"/>
              <a:t> </a:t>
            </a:r>
            <a:r>
              <a:rPr lang="en-US" sz="2000" dirty="0"/>
              <a:t>Listening to another person’s opinion is the highest form of respect.</a:t>
            </a:r>
          </a:p>
          <a:p>
            <a:pPr>
              <a:lnSpc>
                <a:spcPct val="100000"/>
              </a:lnSpc>
              <a:spcBef>
                <a:spcPts val="0"/>
              </a:spcBef>
              <a:buClr>
                <a:srgbClr val="FF0066"/>
              </a:buClr>
              <a:buSzPct val="80000"/>
              <a:buFont typeface="Wingdings" panose="05000000000000000000" pitchFamily="2" charset="2"/>
              <a:buChar char="q"/>
            </a:pPr>
            <a:endParaRPr lang="en-US" sz="2000" dirty="0"/>
          </a:p>
          <a:p>
            <a:pPr>
              <a:lnSpc>
                <a:spcPct val="100000"/>
              </a:lnSpc>
              <a:spcBef>
                <a:spcPts val="0"/>
              </a:spcBef>
              <a:buClr>
                <a:srgbClr val="FF0066"/>
              </a:buClr>
              <a:buSzPct val="80000"/>
              <a:buFont typeface="Wingdings" panose="05000000000000000000" pitchFamily="2" charset="2"/>
              <a:buChar char="q"/>
            </a:pPr>
            <a:r>
              <a:rPr lang="en-US" sz="2000" dirty="0"/>
              <a:t> Understanding their opinion extends human dignity. </a:t>
            </a:r>
          </a:p>
          <a:p>
            <a:pPr>
              <a:lnSpc>
                <a:spcPct val="100000"/>
              </a:lnSpc>
              <a:spcBef>
                <a:spcPts val="0"/>
              </a:spcBef>
              <a:buClr>
                <a:srgbClr val="FF0066"/>
              </a:buClr>
              <a:buSzPct val="80000"/>
              <a:buFont typeface="Wingdings" panose="05000000000000000000" pitchFamily="2" charset="2"/>
              <a:buChar char="q"/>
            </a:pPr>
            <a:endParaRPr lang="en-US" sz="2000" dirty="0"/>
          </a:p>
          <a:p>
            <a:pPr>
              <a:lnSpc>
                <a:spcPct val="100000"/>
              </a:lnSpc>
              <a:spcBef>
                <a:spcPts val="0"/>
              </a:spcBef>
              <a:buClr>
                <a:srgbClr val="FF0066"/>
              </a:buClr>
              <a:buSzPct val="80000"/>
              <a:buFont typeface="Wingdings" panose="05000000000000000000" pitchFamily="2" charset="2"/>
              <a:buChar char="q"/>
            </a:pPr>
            <a:r>
              <a:rPr lang="en-US" sz="2000" dirty="0"/>
              <a:t> When the other person is listened to, their stress level/anger decreases.</a:t>
            </a:r>
          </a:p>
          <a:p>
            <a:pPr>
              <a:lnSpc>
                <a:spcPct val="100000"/>
              </a:lnSpc>
              <a:spcBef>
                <a:spcPts val="0"/>
              </a:spcBef>
              <a:buClr>
                <a:srgbClr val="FF0066"/>
              </a:buClr>
              <a:buSzPct val="80000"/>
              <a:buFont typeface="Wingdings" panose="05000000000000000000" pitchFamily="2" charset="2"/>
              <a:buChar char="q"/>
            </a:pPr>
            <a:endParaRPr lang="en-US" sz="2000" dirty="0"/>
          </a:p>
          <a:p>
            <a:pPr>
              <a:lnSpc>
                <a:spcPct val="100000"/>
              </a:lnSpc>
              <a:spcBef>
                <a:spcPts val="0"/>
              </a:spcBef>
              <a:buClr>
                <a:srgbClr val="FF0066"/>
              </a:buClr>
              <a:buSzPct val="80000"/>
              <a:buFont typeface="Wingdings" panose="05000000000000000000" pitchFamily="2" charset="2"/>
              <a:buChar char="q"/>
            </a:pPr>
            <a:r>
              <a:rPr lang="en-US" sz="2000" dirty="0"/>
              <a:t> Self-esteem increases. </a:t>
            </a:r>
          </a:p>
          <a:p>
            <a:pPr>
              <a:lnSpc>
                <a:spcPct val="100000"/>
              </a:lnSpc>
              <a:spcBef>
                <a:spcPts val="0"/>
              </a:spcBef>
              <a:buClr>
                <a:srgbClr val="FF0066"/>
              </a:buClr>
              <a:buSzPct val="80000"/>
              <a:buFont typeface="Wingdings" panose="05000000000000000000" pitchFamily="2" charset="2"/>
              <a:buChar char="q"/>
            </a:pPr>
            <a:endParaRPr lang="en-US" sz="2000" dirty="0"/>
          </a:p>
          <a:p>
            <a:pPr>
              <a:lnSpc>
                <a:spcPct val="100000"/>
              </a:lnSpc>
              <a:spcBef>
                <a:spcPts val="0"/>
              </a:spcBef>
              <a:buClr>
                <a:srgbClr val="FF0066"/>
              </a:buClr>
              <a:buSzPct val="80000"/>
              <a:buFont typeface="Wingdings" panose="05000000000000000000" pitchFamily="2" charset="2"/>
              <a:buChar char="q"/>
            </a:pPr>
            <a:r>
              <a:rPr lang="en-US" sz="2000" dirty="0"/>
              <a:t> You may get information to change your opinion. </a:t>
            </a:r>
          </a:p>
        </p:txBody>
      </p:sp>
      <p:sp>
        <p:nvSpPr>
          <p:cNvPr id="5" name="Slide Number Placeholder 4">
            <a:extLst>
              <a:ext uri="{FF2B5EF4-FFF2-40B4-BE49-F238E27FC236}">
                <a16:creationId xmlns:a16="http://schemas.microsoft.com/office/drawing/2014/main" id="{44841E56-ED12-441B-9261-5F95FB057EB6}"/>
              </a:ext>
            </a:extLst>
          </p:cNvPr>
          <p:cNvSpPr>
            <a:spLocks noGrp="1"/>
          </p:cNvSpPr>
          <p:nvPr>
            <p:ph type="sldNum" sz="quarter" idx="12"/>
          </p:nvPr>
        </p:nvSpPr>
        <p:spPr>
          <a:xfrm>
            <a:off x="6885432" y="6356350"/>
            <a:ext cx="2057400" cy="365125"/>
          </a:xfrm>
        </p:spPr>
        <p:txBody>
          <a:bodyPr>
            <a:normAutofit/>
          </a:bodyPr>
          <a:lstStyle/>
          <a:p>
            <a:pPr>
              <a:spcAft>
                <a:spcPts val="600"/>
              </a:spcAft>
            </a:pPr>
            <a:fld id="{180556A0-B6EB-4F28-B6E9-3DC3D752A6E4}" type="slidenum">
              <a:rPr lang="en-US" sz="800"/>
              <a:pPr>
                <a:spcAft>
                  <a:spcPts val="600"/>
                </a:spcAft>
              </a:pPr>
              <a:t>23</a:t>
            </a:fld>
            <a:endParaRPr lang="en-US" sz="800"/>
          </a:p>
        </p:txBody>
      </p:sp>
      <p:pic>
        <p:nvPicPr>
          <p:cNvPr id="19" name="Picture 18" descr="A picture containing text&#10;&#10;Description automatically generated">
            <a:extLst>
              <a:ext uri="{FF2B5EF4-FFF2-40B4-BE49-F238E27FC236}">
                <a16:creationId xmlns:a16="http://schemas.microsoft.com/office/drawing/2014/main" id="{CB431F15-BC36-402A-B2A7-02D274CEA6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47807" y="6463274"/>
            <a:ext cx="1248156" cy="394716"/>
          </a:xfrm>
          <a:prstGeom prst="rect">
            <a:avLst/>
          </a:prstGeom>
        </p:spPr>
      </p:pic>
    </p:spTree>
    <p:extLst>
      <p:ext uri="{BB962C8B-B14F-4D97-AF65-F5344CB8AC3E}">
        <p14:creationId xmlns:p14="http://schemas.microsoft.com/office/powerpoint/2010/main" val="34740517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8DB9CD9-59B1-4D73-BC4C-98796A48EF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874A6A9-41FF-4E33-AFA8-F9F81436A5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 y="0"/>
            <a:ext cx="9143772" cy="6858000"/>
          </a:xfrm>
          <a:prstGeom prst="rect">
            <a:avLst/>
          </a:pr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721D730E-1F97-4071-B143-B05E6D2599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77551" y="3985"/>
            <a:ext cx="7329573" cy="6858000"/>
            <a:chOff x="1303402" y="3985"/>
            <a:chExt cx="9772765" cy="6858000"/>
          </a:xfrm>
        </p:grpSpPr>
        <p:sp>
          <p:nvSpPr>
            <p:cNvPr id="15" name="Freeform: Shape 14">
              <a:extLst>
                <a:ext uri="{FF2B5EF4-FFF2-40B4-BE49-F238E27FC236}">
                  <a16:creationId xmlns:a16="http://schemas.microsoft.com/office/drawing/2014/main" id="{B3849C6A-9EE5-4604-8EAE-DD4796B79D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0551" y="3985"/>
              <a:ext cx="9313016" cy="6858000"/>
            </a:xfrm>
            <a:custGeom>
              <a:avLst/>
              <a:gdLst>
                <a:gd name="connsiteX0" fmla="*/ 6993556 w 9313016"/>
                <a:gd name="connsiteY0" fmla="*/ 0 h 6858000"/>
                <a:gd name="connsiteX1" fmla="*/ 7358516 w 9313016"/>
                <a:gd name="connsiteY1" fmla="*/ 0 h 6858000"/>
                <a:gd name="connsiteX2" fmla="*/ 7475006 w 9313016"/>
                <a:gd name="connsiteY2" fmla="*/ 82722 h 6858000"/>
                <a:gd name="connsiteX3" fmla="*/ 7816357 w 9313016"/>
                <a:gd name="connsiteY3" fmla="*/ 358482 h 6858000"/>
                <a:gd name="connsiteX4" fmla="*/ 8421752 w 9313016"/>
                <a:gd name="connsiteY4" fmla="*/ 995405 h 6858000"/>
                <a:gd name="connsiteX5" fmla="*/ 8897059 w 9313016"/>
                <a:gd name="connsiteY5" fmla="*/ 1737211 h 6858000"/>
                <a:gd name="connsiteX6" fmla="*/ 9206633 w 9313016"/>
                <a:gd name="connsiteY6" fmla="*/ 2564460 h 6858000"/>
                <a:gd name="connsiteX7" fmla="*/ 9286787 w 9313016"/>
                <a:gd name="connsiteY7" fmla="*/ 3000164 h 6858000"/>
                <a:gd name="connsiteX8" fmla="*/ 9312914 w 9313016"/>
                <a:gd name="connsiteY8" fmla="*/ 3442493 h 6858000"/>
                <a:gd name="connsiteX9" fmla="*/ 9190562 w 9313016"/>
                <a:gd name="connsiteY9" fmla="*/ 4316686 h 6858000"/>
                <a:gd name="connsiteX10" fmla="*/ 9043416 w 9313016"/>
                <a:gd name="connsiteY10" fmla="*/ 4734917 h 6858000"/>
                <a:gd name="connsiteX11" fmla="*/ 8809657 w 9313016"/>
                <a:gd name="connsiteY11" fmla="*/ 5128718 h 6858000"/>
                <a:gd name="connsiteX12" fmla="*/ 8645997 w 9313016"/>
                <a:gd name="connsiteY12" fmla="*/ 5297441 h 6858000"/>
                <a:gd name="connsiteX13" fmla="*/ 8457787 w 9313016"/>
                <a:gd name="connsiteY13" fmla="*/ 5433763 h 6858000"/>
                <a:gd name="connsiteX14" fmla="*/ 8260803 w 9313016"/>
                <a:gd name="connsiteY14" fmla="*/ 5541237 h 6858000"/>
                <a:gd name="connsiteX15" fmla="*/ 8066136 w 9313016"/>
                <a:gd name="connsiteY15" fmla="*/ 5635704 h 6858000"/>
                <a:gd name="connsiteX16" fmla="*/ 7698638 w 9313016"/>
                <a:gd name="connsiteY16" fmla="*/ 5837163 h 6858000"/>
                <a:gd name="connsiteX17" fmla="*/ 7370135 w 9313016"/>
                <a:gd name="connsiteY17" fmla="*/ 6090081 h 6858000"/>
                <a:gd name="connsiteX18" fmla="*/ 7218897 w 9313016"/>
                <a:gd name="connsiteY18" fmla="*/ 6235860 h 6858000"/>
                <a:gd name="connsiteX19" fmla="*/ 7070665 w 9313016"/>
                <a:gd name="connsiteY19" fmla="*/ 6387205 h 6858000"/>
                <a:gd name="connsiteX20" fmla="*/ 6779035 w 9313016"/>
                <a:gd name="connsiteY20" fmla="*/ 6697100 h 6858000"/>
                <a:gd name="connsiteX21" fmla="*/ 6631837 w 9313016"/>
                <a:gd name="connsiteY21" fmla="*/ 6852239 h 6858000"/>
                <a:gd name="connsiteX22" fmla="*/ 6626221 w 9313016"/>
                <a:gd name="connsiteY22" fmla="*/ 6858000 h 6858000"/>
                <a:gd name="connsiteX23" fmla="*/ 6424725 w 9313016"/>
                <a:gd name="connsiteY23" fmla="*/ 6858000 h 6858000"/>
                <a:gd name="connsiteX24" fmla="*/ 6527382 w 9313016"/>
                <a:gd name="connsiteY24" fmla="*/ 6756333 h 6858000"/>
                <a:gd name="connsiteX25" fmla="*/ 6674233 w 9313016"/>
                <a:gd name="connsiteY25" fmla="*/ 6603450 h 6858000"/>
                <a:gd name="connsiteX26" fmla="*/ 6965813 w 9313016"/>
                <a:gd name="connsiteY26" fmla="*/ 6292932 h 6858000"/>
                <a:gd name="connsiteX27" fmla="*/ 7112961 w 9313016"/>
                <a:gd name="connsiteY27" fmla="*/ 6137505 h 6858000"/>
                <a:gd name="connsiteX28" fmla="*/ 7264790 w 9313016"/>
                <a:gd name="connsiteY28" fmla="*/ 5983710 h 6858000"/>
                <a:gd name="connsiteX29" fmla="*/ 7974595 w 9313016"/>
                <a:gd name="connsiteY29" fmla="*/ 5470773 h 6858000"/>
                <a:gd name="connsiteX30" fmla="*/ 8331591 w 9313016"/>
                <a:gd name="connsiteY30" fmla="*/ 5254048 h 6858000"/>
                <a:gd name="connsiteX31" fmla="*/ 8599807 w 9313016"/>
                <a:gd name="connsiteY31" fmla="*/ 4980010 h 6858000"/>
                <a:gd name="connsiteX32" fmla="*/ 8766474 w 9313016"/>
                <a:gd name="connsiteY32" fmla="*/ 4631524 h 6858000"/>
                <a:gd name="connsiteX33" fmla="*/ 8865755 w 9313016"/>
                <a:gd name="connsiteY33" fmla="*/ 4244445 h 6858000"/>
                <a:gd name="connsiteX34" fmla="*/ 8882911 w 9313016"/>
                <a:gd name="connsiteY34" fmla="*/ 4145659 h 6858000"/>
                <a:gd name="connsiteX35" fmla="*/ 8897403 w 9313016"/>
                <a:gd name="connsiteY35" fmla="*/ 4046633 h 6858000"/>
                <a:gd name="connsiteX36" fmla="*/ 8908298 w 9313016"/>
                <a:gd name="connsiteY36" fmla="*/ 3947271 h 6858000"/>
                <a:gd name="connsiteX37" fmla="*/ 8916184 w 9313016"/>
                <a:gd name="connsiteY37" fmla="*/ 3847765 h 6858000"/>
                <a:gd name="connsiteX38" fmla="*/ 8920670 w 9313016"/>
                <a:gd name="connsiteY38" fmla="*/ 3449597 h 6858000"/>
                <a:gd name="connsiteX39" fmla="*/ 8914607 w 9313016"/>
                <a:gd name="connsiteY39" fmla="*/ 3350283 h 6858000"/>
                <a:gd name="connsiteX40" fmla="*/ 8905340 w 9313016"/>
                <a:gd name="connsiteY40" fmla="*/ 3251209 h 6858000"/>
                <a:gd name="connsiteX41" fmla="*/ 8893854 w 9313016"/>
                <a:gd name="connsiteY41" fmla="*/ 3152376 h 6858000"/>
                <a:gd name="connsiteX42" fmla="*/ 8879706 w 9313016"/>
                <a:gd name="connsiteY42" fmla="*/ 3053878 h 6858000"/>
                <a:gd name="connsiteX43" fmla="*/ 8797531 w 9313016"/>
                <a:gd name="connsiteY43" fmla="*/ 2663966 h 6858000"/>
                <a:gd name="connsiteX44" fmla="*/ 8520442 w 9313016"/>
                <a:gd name="connsiteY44" fmla="*/ 1911983 h 6858000"/>
                <a:gd name="connsiteX45" fmla="*/ 8332626 w 9313016"/>
                <a:gd name="connsiteY45" fmla="*/ 1553608 h 6858000"/>
                <a:gd name="connsiteX46" fmla="*/ 8116317 w 9313016"/>
                <a:gd name="connsiteY46" fmla="*/ 1208529 h 6858000"/>
                <a:gd name="connsiteX47" fmla="*/ 7873293 w 9313016"/>
                <a:gd name="connsiteY47" fmla="*/ 878284 h 6858000"/>
                <a:gd name="connsiteX48" fmla="*/ 7604337 w 9313016"/>
                <a:gd name="connsiteY48" fmla="*/ 565125 h 6858000"/>
                <a:gd name="connsiteX49" fmla="*/ 7311128 w 9313016"/>
                <a:gd name="connsiteY49" fmla="*/ 270591 h 6858000"/>
                <a:gd name="connsiteX50" fmla="*/ 1752019 w 9313016"/>
                <a:gd name="connsiteY50" fmla="*/ 0 h 6858000"/>
                <a:gd name="connsiteX51" fmla="*/ 2155804 w 9313016"/>
                <a:gd name="connsiteY51" fmla="*/ 0 h 6858000"/>
                <a:gd name="connsiteX52" fmla="*/ 2103975 w 9313016"/>
                <a:gd name="connsiteY52" fmla="*/ 40789 h 6858000"/>
                <a:gd name="connsiteX53" fmla="*/ 1656310 w 9313016"/>
                <a:gd name="connsiteY53" fmla="*/ 470035 h 6858000"/>
                <a:gd name="connsiteX54" fmla="*/ 806013 w 9313016"/>
                <a:gd name="connsiteY54" fmla="*/ 1841133 h 6858000"/>
                <a:gd name="connsiteX55" fmla="*/ 580685 w 9313016"/>
                <a:gd name="connsiteY55" fmla="*/ 2606364 h 6858000"/>
                <a:gd name="connsiteX56" fmla="*/ 503489 w 9313016"/>
                <a:gd name="connsiteY56" fmla="*/ 3397276 h 6858000"/>
                <a:gd name="connsiteX57" fmla="*/ 570135 w 9313016"/>
                <a:gd name="connsiteY57" fmla="*/ 4188235 h 6858000"/>
                <a:gd name="connsiteX58" fmla="*/ 783387 w 9313016"/>
                <a:gd name="connsiteY58" fmla="*/ 4953850 h 6858000"/>
                <a:gd name="connsiteX59" fmla="*/ 1628014 w 9313016"/>
                <a:gd name="connsiteY59" fmla="*/ 6308245 h 6858000"/>
                <a:gd name="connsiteX60" fmla="*/ 2235998 w 9313016"/>
                <a:gd name="connsiteY60" fmla="*/ 6844829 h 6858000"/>
                <a:gd name="connsiteX61" fmla="*/ 2255028 w 9313016"/>
                <a:gd name="connsiteY61" fmla="*/ 6858000 h 6858000"/>
                <a:gd name="connsiteX62" fmla="*/ 1578787 w 9313016"/>
                <a:gd name="connsiteY62" fmla="*/ 6858000 h 6858000"/>
                <a:gd name="connsiteX63" fmla="*/ 1465153 w 9313016"/>
                <a:gd name="connsiteY63" fmla="*/ 6759050 h 6858000"/>
                <a:gd name="connsiteX64" fmla="*/ 1303650 w 9313016"/>
                <a:gd name="connsiteY64" fmla="*/ 6604267 h 6858000"/>
                <a:gd name="connsiteX65" fmla="*/ 323708 w 9313016"/>
                <a:gd name="connsiteY65" fmla="*/ 5126365 h 6858000"/>
                <a:gd name="connsiteX66" fmla="*/ 872 w 9313016"/>
                <a:gd name="connsiteY66" fmla="*/ 3391228 h 6858000"/>
                <a:gd name="connsiteX67" fmla="*/ 105428 w 9313016"/>
                <a:gd name="connsiteY67" fmla="*/ 2511899 h 6858000"/>
                <a:gd name="connsiteX68" fmla="*/ 384933 w 9313016"/>
                <a:gd name="connsiteY68" fmla="*/ 1670971 h 6858000"/>
                <a:gd name="connsiteX69" fmla="*/ 1433593 w 9313016"/>
                <a:gd name="connsiteY69" fmla="*/ 256095 h 6858000"/>
                <a:gd name="connsiteX70" fmla="*/ 1602664 w 9313016"/>
                <a:gd name="connsiteY70" fmla="*/ 1137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9313016" h="6858000">
                  <a:moveTo>
                    <a:pt x="6993556" y="0"/>
                  </a:moveTo>
                  <a:lnTo>
                    <a:pt x="7358516" y="0"/>
                  </a:lnTo>
                  <a:lnTo>
                    <a:pt x="7475006" y="82722"/>
                  </a:lnTo>
                  <a:cubicBezTo>
                    <a:pt x="7592423" y="169778"/>
                    <a:pt x="7706366" y="261748"/>
                    <a:pt x="7816357" y="358482"/>
                  </a:cubicBezTo>
                  <a:cubicBezTo>
                    <a:pt x="8036559" y="551589"/>
                    <a:pt x="8239655" y="764905"/>
                    <a:pt x="8421752" y="995405"/>
                  </a:cubicBezTo>
                  <a:cubicBezTo>
                    <a:pt x="8604736" y="1225282"/>
                    <a:pt x="8763567" y="1474646"/>
                    <a:pt x="8897059" y="1737211"/>
                  </a:cubicBezTo>
                  <a:cubicBezTo>
                    <a:pt x="9029909" y="2000162"/>
                    <a:pt x="9134317" y="2277990"/>
                    <a:pt x="9206633" y="2564460"/>
                  </a:cubicBezTo>
                  <a:cubicBezTo>
                    <a:pt x="9242322" y="2707791"/>
                    <a:pt x="9269041" y="2853474"/>
                    <a:pt x="9286787" y="3000164"/>
                  </a:cubicBezTo>
                  <a:cubicBezTo>
                    <a:pt x="9304977" y="3146856"/>
                    <a:pt x="9314097" y="3294698"/>
                    <a:pt x="9312914" y="3442493"/>
                  </a:cubicBezTo>
                  <a:cubicBezTo>
                    <a:pt x="9309906" y="3737987"/>
                    <a:pt x="9270717" y="4033288"/>
                    <a:pt x="9190562" y="4316686"/>
                  </a:cubicBezTo>
                  <a:cubicBezTo>
                    <a:pt x="9150486" y="4458240"/>
                    <a:pt x="9103951" y="4597587"/>
                    <a:pt x="9043416" y="4734917"/>
                  </a:cubicBezTo>
                  <a:cubicBezTo>
                    <a:pt x="8982980" y="4871817"/>
                    <a:pt x="8908740" y="5007131"/>
                    <a:pt x="8809657" y="5128718"/>
                  </a:cubicBezTo>
                  <a:cubicBezTo>
                    <a:pt x="8760312" y="5189247"/>
                    <a:pt x="8706137" y="5246945"/>
                    <a:pt x="8645997" y="5297441"/>
                  </a:cubicBezTo>
                  <a:cubicBezTo>
                    <a:pt x="8586252" y="5348274"/>
                    <a:pt x="8522809" y="5393730"/>
                    <a:pt x="8457787" y="5433763"/>
                  </a:cubicBezTo>
                  <a:cubicBezTo>
                    <a:pt x="8392816" y="5474132"/>
                    <a:pt x="8326219" y="5508213"/>
                    <a:pt x="8260803" y="5541237"/>
                  </a:cubicBezTo>
                  <a:cubicBezTo>
                    <a:pt x="8195289" y="5574071"/>
                    <a:pt x="8130023" y="5604838"/>
                    <a:pt x="8066136" y="5635704"/>
                  </a:cubicBezTo>
                  <a:cubicBezTo>
                    <a:pt x="7938313" y="5697433"/>
                    <a:pt x="7815222" y="5762186"/>
                    <a:pt x="7698638" y="5837163"/>
                  </a:cubicBezTo>
                  <a:cubicBezTo>
                    <a:pt x="7582449" y="5912381"/>
                    <a:pt x="7471881" y="5996094"/>
                    <a:pt x="7370135" y="6090081"/>
                  </a:cubicBezTo>
                  <a:cubicBezTo>
                    <a:pt x="7319460" y="6136593"/>
                    <a:pt x="7268881" y="6186082"/>
                    <a:pt x="7218897" y="6235860"/>
                  </a:cubicBezTo>
                  <a:cubicBezTo>
                    <a:pt x="7168763" y="6285493"/>
                    <a:pt x="7119665" y="6336229"/>
                    <a:pt x="7070665" y="6387205"/>
                  </a:cubicBezTo>
                  <a:cubicBezTo>
                    <a:pt x="6972715" y="6489208"/>
                    <a:pt x="6876195" y="6593131"/>
                    <a:pt x="6779035" y="6697100"/>
                  </a:cubicBezTo>
                  <a:cubicBezTo>
                    <a:pt x="6730379" y="6748989"/>
                    <a:pt x="6681528" y="6800878"/>
                    <a:pt x="6631837" y="6852239"/>
                  </a:cubicBezTo>
                  <a:lnTo>
                    <a:pt x="6626221" y="6858000"/>
                  </a:lnTo>
                  <a:lnTo>
                    <a:pt x="6424725" y="6858000"/>
                  </a:lnTo>
                  <a:lnTo>
                    <a:pt x="6527382" y="6756333"/>
                  </a:lnTo>
                  <a:cubicBezTo>
                    <a:pt x="6576726" y="6705932"/>
                    <a:pt x="6625480" y="6654811"/>
                    <a:pt x="6674233" y="6603450"/>
                  </a:cubicBezTo>
                  <a:cubicBezTo>
                    <a:pt x="6771788" y="6500920"/>
                    <a:pt x="6868309" y="6396757"/>
                    <a:pt x="6965813" y="6292932"/>
                  </a:cubicBezTo>
                  <a:lnTo>
                    <a:pt x="7112961" y="6137505"/>
                  </a:lnTo>
                  <a:cubicBezTo>
                    <a:pt x="7162354" y="6085808"/>
                    <a:pt x="7211945" y="6034640"/>
                    <a:pt x="7264790" y="5983710"/>
                  </a:cubicBezTo>
                  <a:cubicBezTo>
                    <a:pt x="7472373" y="5779130"/>
                    <a:pt x="7721610" y="5610648"/>
                    <a:pt x="7974595" y="5470773"/>
                  </a:cubicBezTo>
                  <a:cubicBezTo>
                    <a:pt x="8099903" y="5399395"/>
                    <a:pt x="8224127" y="5332529"/>
                    <a:pt x="8331591" y="5254048"/>
                  </a:cubicBezTo>
                  <a:cubicBezTo>
                    <a:pt x="8439351" y="5176047"/>
                    <a:pt x="8529660" y="5085949"/>
                    <a:pt x="8599807" y="4980010"/>
                  </a:cubicBezTo>
                  <a:cubicBezTo>
                    <a:pt x="8671187" y="4875128"/>
                    <a:pt x="8723982" y="4756086"/>
                    <a:pt x="8766474" y="4631524"/>
                  </a:cubicBezTo>
                  <a:cubicBezTo>
                    <a:pt x="8808968" y="4507010"/>
                    <a:pt x="8840615" y="4375872"/>
                    <a:pt x="8865755" y="4244445"/>
                  </a:cubicBezTo>
                  <a:cubicBezTo>
                    <a:pt x="8871375" y="4211468"/>
                    <a:pt x="8878129" y="4178731"/>
                    <a:pt x="8882911" y="4145659"/>
                  </a:cubicBezTo>
                  <a:lnTo>
                    <a:pt x="8897403" y="4046633"/>
                  </a:lnTo>
                  <a:lnTo>
                    <a:pt x="8908298" y="3947271"/>
                  </a:lnTo>
                  <a:cubicBezTo>
                    <a:pt x="8912389" y="3914247"/>
                    <a:pt x="8913425" y="3880886"/>
                    <a:pt x="8916184" y="3847765"/>
                  </a:cubicBezTo>
                  <a:cubicBezTo>
                    <a:pt x="8925797" y="3715091"/>
                    <a:pt x="8925945" y="3582127"/>
                    <a:pt x="8920670" y="3449597"/>
                  </a:cubicBezTo>
                  <a:lnTo>
                    <a:pt x="8914607" y="3350283"/>
                  </a:lnTo>
                  <a:cubicBezTo>
                    <a:pt x="8911995" y="3317211"/>
                    <a:pt x="8908348" y="3284233"/>
                    <a:pt x="8905340" y="3251209"/>
                  </a:cubicBezTo>
                  <a:cubicBezTo>
                    <a:pt x="8902628" y="3218185"/>
                    <a:pt x="8897551" y="3185305"/>
                    <a:pt x="8893854" y="3152376"/>
                  </a:cubicBezTo>
                  <a:cubicBezTo>
                    <a:pt x="8890305" y="3119399"/>
                    <a:pt x="8884932" y="3086662"/>
                    <a:pt x="8879706" y="3053878"/>
                  </a:cubicBezTo>
                  <a:cubicBezTo>
                    <a:pt x="8858707" y="2922835"/>
                    <a:pt x="8831249" y="2792705"/>
                    <a:pt x="8797531" y="2663966"/>
                  </a:cubicBezTo>
                  <a:cubicBezTo>
                    <a:pt x="8728616" y="2406777"/>
                    <a:pt x="8635497" y="2155109"/>
                    <a:pt x="8520442" y="1911983"/>
                  </a:cubicBezTo>
                  <a:cubicBezTo>
                    <a:pt x="8462667" y="1790541"/>
                    <a:pt x="8400112" y="1670923"/>
                    <a:pt x="8332626" y="1553608"/>
                  </a:cubicBezTo>
                  <a:cubicBezTo>
                    <a:pt x="8265683" y="1436006"/>
                    <a:pt x="8192973" y="1321188"/>
                    <a:pt x="8116317" y="1208529"/>
                  </a:cubicBezTo>
                  <a:cubicBezTo>
                    <a:pt x="8039811" y="1095776"/>
                    <a:pt x="7958079" y="986094"/>
                    <a:pt x="7873293" y="878284"/>
                  </a:cubicBezTo>
                  <a:cubicBezTo>
                    <a:pt x="7787814" y="771002"/>
                    <a:pt x="7697999" y="666551"/>
                    <a:pt x="7604337" y="565125"/>
                  </a:cubicBezTo>
                  <a:cubicBezTo>
                    <a:pt x="7510479" y="463891"/>
                    <a:pt x="7413367" y="364818"/>
                    <a:pt x="7311128" y="270591"/>
                  </a:cubicBezTo>
                  <a:close/>
                  <a:moveTo>
                    <a:pt x="1752019" y="0"/>
                  </a:moveTo>
                  <a:lnTo>
                    <a:pt x="2155804" y="0"/>
                  </a:lnTo>
                  <a:lnTo>
                    <a:pt x="2103975" y="40789"/>
                  </a:lnTo>
                  <a:cubicBezTo>
                    <a:pt x="1943592" y="173585"/>
                    <a:pt x="1793955" y="317500"/>
                    <a:pt x="1656310" y="470035"/>
                  </a:cubicBezTo>
                  <a:cubicBezTo>
                    <a:pt x="1288172" y="876939"/>
                    <a:pt x="1002998" y="1344708"/>
                    <a:pt x="806013" y="1841133"/>
                  </a:cubicBezTo>
                  <a:cubicBezTo>
                    <a:pt x="707818" y="2089538"/>
                    <a:pt x="630868" y="2345480"/>
                    <a:pt x="580685" y="2606364"/>
                  </a:cubicBezTo>
                  <a:cubicBezTo>
                    <a:pt x="530749" y="2867250"/>
                    <a:pt x="504868" y="3132119"/>
                    <a:pt x="503489" y="3397276"/>
                  </a:cubicBezTo>
                  <a:cubicBezTo>
                    <a:pt x="501467" y="3662434"/>
                    <a:pt x="524093" y="3927351"/>
                    <a:pt x="570135" y="4188235"/>
                  </a:cubicBezTo>
                  <a:cubicBezTo>
                    <a:pt x="615734" y="4449264"/>
                    <a:pt x="688642" y="4705493"/>
                    <a:pt x="783387" y="4953850"/>
                  </a:cubicBezTo>
                  <a:cubicBezTo>
                    <a:pt x="974357" y="5449796"/>
                    <a:pt x="1259630" y="5913773"/>
                    <a:pt x="1628014" y="6308245"/>
                  </a:cubicBezTo>
                  <a:cubicBezTo>
                    <a:pt x="1812182" y="6505481"/>
                    <a:pt x="2016215" y="6685052"/>
                    <a:pt x="2235998" y="6844829"/>
                  </a:cubicBezTo>
                  <a:lnTo>
                    <a:pt x="2255028" y="6858000"/>
                  </a:lnTo>
                  <a:lnTo>
                    <a:pt x="1578787" y="6858000"/>
                  </a:lnTo>
                  <a:lnTo>
                    <a:pt x="1465153" y="6759050"/>
                  </a:lnTo>
                  <a:cubicBezTo>
                    <a:pt x="1410086" y="6708726"/>
                    <a:pt x="1356236" y="6657104"/>
                    <a:pt x="1303650" y="6604267"/>
                  </a:cubicBezTo>
                  <a:cubicBezTo>
                    <a:pt x="883506" y="6181043"/>
                    <a:pt x="548150" y="5676072"/>
                    <a:pt x="323708" y="5126365"/>
                  </a:cubicBezTo>
                  <a:cubicBezTo>
                    <a:pt x="97737" y="4577139"/>
                    <a:pt x="-10958" y="3981927"/>
                    <a:pt x="872" y="3391228"/>
                  </a:cubicBezTo>
                  <a:cubicBezTo>
                    <a:pt x="5951" y="3095783"/>
                    <a:pt x="40506" y="2800528"/>
                    <a:pt x="105428" y="2511899"/>
                  </a:cubicBezTo>
                  <a:cubicBezTo>
                    <a:pt x="170104" y="2223317"/>
                    <a:pt x="262089" y="1940399"/>
                    <a:pt x="384933" y="1670971"/>
                  </a:cubicBezTo>
                  <a:cubicBezTo>
                    <a:pt x="629092" y="1131344"/>
                    <a:pt x="991955" y="646919"/>
                    <a:pt x="1433593" y="256095"/>
                  </a:cubicBezTo>
                  <a:cubicBezTo>
                    <a:pt x="1488791" y="207206"/>
                    <a:pt x="1545179" y="159733"/>
                    <a:pt x="1602664" y="113704"/>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Freeform: Shape 15">
              <a:extLst>
                <a:ext uri="{FF2B5EF4-FFF2-40B4-BE49-F238E27FC236}">
                  <a16:creationId xmlns:a16="http://schemas.microsoft.com/office/drawing/2014/main" id="{308677BE-069B-4A4D-8732-E26B6EF567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59468" y="3985"/>
              <a:ext cx="9065550" cy="6858000"/>
            </a:xfrm>
            <a:custGeom>
              <a:avLst/>
              <a:gdLst>
                <a:gd name="connsiteX0" fmla="*/ 1839951 w 9065550"/>
                <a:gd name="connsiteY0" fmla="*/ 0 h 6858000"/>
                <a:gd name="connsiteX1" fmla="*/ 6979427 w 9065550"/>
                <a:gd name="connsiteY1" fmla="*/ 0 h 6858000"/>
                <a:gd name="connsiteX2" fmla="*/ 6989586 w 9065550"/>
                <a:gd name="connsiteY2" fmla="*/ 6825 h 6858000"/>
                <a:gd name="connsiteX3" fmla="*/ 8932062 w 9065550"/>
                <a:gd name="connsiteY3" fmla="*/ 4580835 h 6858000"/>
                <a:gd name="connsiteX4" fmla="*/ 7166294 w 9065550"/>
                <a:gd name="connsiteY4" fmla="*/ 6259703 h 6858000"/>
                <a:gd name="connsiteX5" fmla="*/ 6868878 w 9065550"/>
                <a:gd name="connsiteY5" fmla="*/ 6564765 h 6858000"/>
                <a:gd name="connsiteX6" fmla="*/ 6591881 w 9065550"/>
                <a:gd name="connsiteY6" fmla="*/ 6858000 h 6858000"/>
                <a:gd name="connsiteX7" fmla="*/ 5184648 w 9065550"/>
                <a:gd name="connsiteY7" fmla="*/ 6858000 h 6858000"/>
                <a:gd name="connsiteX8" fmla="*/ 5244877 w 9065550"/>
                <a:gd name="connsiteY8" fmla="*/ 6817615 h 6858000"/>
                <a:gd name="connsiteX9" fmla="*/ 6033853 w 9065550"/>
                <a:gd name="connsiteY9" fmla="*/ 6069135 h 6858000"/>
                <a:gd name="connsiteX10" fmla="*/ 6480248 w 9065550"/>
                <a:gd name="connsiteY10" fmla="*/ 5607082 h 6858000"/>
                <a:gd name="connsiteX11" fmla="*/ 7551502 w 9065550"/>
                <a:gd name="connsiteY11" fmla="*/ 4859004 h 6858000"/>
                <a:gd name="connsiteX12" fmla="*/ 7844227 w 9065550"/>
                <a:gd name="connsiteY12" fmla="*/ 4683074 h 6858000"/>
                <a:gd name="connsiteX13" fmla="*/ 8005810 w 9065550"/>
                <a:gd name="connsiteY13" fmla="*/ 4330239 h 6858000"/>
                <a:gd name="connsiteX14" fmla="*/ 8016191 w 9065550"/>
                <a:gd name="connsiteY14" fmla="*/ 2956574 h 6858000"/>
                <a:gd name="connsiteX15" fmla="*/ 7346424 w 9065550"/>
                <a:gd name="connsiteY15" fmla="*/ 1636739 h 6858000"/>
                <a:gd name="connsiteX16" fmla="*/ 5995751 w 9065550"/>
                <a:gd name="connsiteY16" fmla="*/ 493319 h 6858000"/>
                <a:gd name="connsiteX17" fmla="*/ 4494836 w 9065550"/>
                <a:gd name="connsiteY17" fmla="*/ 75383 h 6858000"/>
                <a:gd name="connsiteX18" fmla="*/ 2002499 w 9065550"/>
                <a:gd name="connsiteY18" fmla="*/ 1094261 h 6858000"/>
                <a:gd name="connsiteX19" fmla="*/ 1241306 w 9065550"/>
                <a:gd name="connsiteY19" fmla="*/ 2206935 h 6858000"/>
                <a:gd name="connsiteX20" fmla="*/ 961736 w 9065550"/>
                <a:gd name="connsiteY20" fmla="*/ 3573719 h 6858000"/>
                <a:gd name="connsiteX21" fmla="*/ 1193878 w 9065550"/>
                <a:gd name="connsiteY21" fmla="*/ 4824208 h 6858000"/>
                <a:gd name="connsiteX22" fmla="*/ 1832096 w 9065550"/>
                <a:gd name="connsiteY22" fmla="*/ 5873050 h 6858000"/>
                <a:gd name="connsiteX23" fmla="*/ 3010752 w 9065550"/>
                <a:gd name="connsiteY23" fmla="*/ 6749475 h 6858000"/>
                <a:gd name="connsiteX24" fmla="*/ 3187037 w 9065550"/>
                <a:gd name="connsiteY24" fmla="*/ 6824756 h 6858000"/>
                <a:gd name="connsiteX25" fmla="*/ 3278211 w 9065550"/>
                <a:gd name="connsiteY25" fmla="*/ 6858000 h 6858000"/>
                <a:gd name="connsiteX26" fmla="*/ 1480830 w 9065550"/>
                <a:gd name="connsiteY26" fmla="*/ 6858000 h 6858000"/>
                <a:gd name="connsiteX27" fmla="*/ 1427607 w 9065550"/>
                <a:gd name="connsiteY27" fmla="*/ 6811515 h 6858000"/>
                <a:gd name="connsiteX28" fmla="*/ 1100739 w 9065550"/>
                <a:gd name="connsiteY28" fmla="*/ 6477651 h 6858000"/>
                <a:gd name="connsiteX29" fmla="*/ 0 w 9065550"/>
                <a:gd name="connsiteY29" fmla="*/ 3573620 h 6858000"/>
                <a:gd name="connsiteX30" fmla="*/ 1805513 w 9065550"/>
                <a:gd name="connsiteY30"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065550" h="6858000">
                  <a:moveTo>
                    <a:pt x="1839951" y="0"/>
                  </a:moveTo>
                  <a:lnTo>
                    <a:pt x="6979427" y="0"/>
                  </a:lnTo>
                  <a:lnTo>
                    <a:pt x="6989586" y="6825"/>
                  </a:lnTo>
                  <a:cubicBezTo>
                    <a:pt x="8438828" y="1031353"/>
                    <a:pt x="9439169" y="2823601"/>
                    <a:pt x="8932062" y="4580835"/>
                  </a:cubicBezTo>
                  <a:cubicBezTo>
                    <a:pt x="8592517" y="5757293"/>
                    <a:pt x="7979652" y="5458140"/>
                    <a:pt x="7166294" y="6259703"/>
                  </a:cubicBezTo>
                  <a:cubicBezTo>
                    <a:pt x="7064618" y="6359905"/>
                    <a:pt x="6966014" y="6462297"/>
                    <a:pt x="6868878" y="6564765"/>
                  </a:cubicBezTo>
                  <a:lnTo>
                    <a:pt x="6591881" y="6858000"/>
                  </a:lnTo>
                  <a:lnTo>
                    <a:pt x="5184648" y="6858000"/>
                  </a:lnTo>
                  <a:lnTo>
                    <a:pt x="5244877" y="6817615"/>
                  </a:lnTo>
                  <a:cubicBezTo>
                    <a:pt x="5481027" y="6649287"/>
                    <a:pt x="5723665" y="6398593"/>
                    <a:pt x="6033853" y="6069135"/>
                  </a:cubicBezTo>
                  <a:cubicBezTo>
                    <a:pt x="6175680" y="5918484"/>
                    <a:pt x="6322395" y="5762660"/>
                    <a:pt x="6480248" y="5607082"/>
                  </a:cubicBezTo>
                  <a:cubicBezTo>
                    <a:pt x="6893276" y="5200077"/>
                    <a:pt x="7273697" y="5002920"/>
                    <a:pt x="7551502" y="4859004"/>
                  </a:cubicBezTo>
                  <a:cubicBezTo>
                    <a:pt x="7687884" y="4788339"/>
                    <a:pt x="7795540" y="4732559"/>
                    <a:pt x="7844227" y="4683074"/>
                  </a:cubicBezTo>
                  <a:cubicBezTo>
                    <a:pt x="7898759" y="4627636"/>
                    <a:pt x="7956165" y="4502313"/>
                    <a:pt x="8005810" y="4330239"/>
                  </a:cubicBezTo>
                  <a:cubicBezTo>
                    <a:pt x="8132968" y="3889611"/>
                    <a:pt x="8136446" y="3427460"/>
                    <a:pt x="8016191" y="2956574"/>
                  </a:cubicBezTo>
                  <a:cubicBezTo>
                    <a:pt x="7900876" y="2505064"/>
                    <a:pt x="7669287" y="2048671"/>
                    <a:pt x="7346424" y="1636739"/>
                  </a:cubicBezTo>
                  <a:cubicBezTo>
                    <a:pt x="6979764" y="1168830"/>
                    <a:pt x="6512706" y="773489"/>
                    <a:pt x="5995751" y="493319"/>
                  </a:cubicBezTo>
                  <a:cubicBezTo>
                    <a:pt x="5491195" y="219884"/>
                    <a:pt x="4972174" y="75383"/>
                    <a:pt x="4494836" y="75383"/>
                  </a:cubicBezTo>
                  <a:cubicBezTo>
                    <a:pt x="3554318" y="75383"/>
                    <a:pt x="2669191" y="437197"/>
                    <a:pt x="2002499" y="1094261"/>
                  </a:cubicBezTo>
                  <a:cubicBezTo>
                    <a:pt x="1676360" y="1415667"/>
                    <a:pt x="1420225" y="1790023"/>
                    <a:pt x="1241306" y="2206935"/>
                  </a:cubicBezTo>
                  <a:cubicBezTo>
                    <a:pt x="1055782" y="2639169"/>
                    <a:pt x="961736" y="3099027"/>
                    <a:pt x="961736" y="3573719"/>
                  </a:cubicBezTo>
                  <a:cubicBezTo>
                    <a:pt x="961736" y="4005124"/>
                    <a:pt x="1039805" y="4425841"/>
                    <a:pt x="1193878" y="4824208"/>
                  </a:cubicBezTo>
                  <a:cubicBezTo>
                    <a:pt x="1342457" y="5208423"/>
                    <a:pt x="1557214" y="5561306"/>
                    <a:pt x="1832096" y="5873050"/>
                  </a:cubicBezTo>
                  <a:cubicBezTo>
                    <a:pt x="2157126" y="6241599"/>
                    <a:pt x="2564661" y="6544656"/>
                    <a:pt x="3010752" y="6749475"/>
                  </a:cubicBezTo>
                  <a:cubicBezTo>
                    <a:pt x="3069003" y="6776219"/>
                    <a:pt x="3127773" y="6801314"/>
                    <a:pt x="3187037" y="6824756"/>
                  </a:cubicBezTo>
                  <a:lnTo>
                    <a:pt x="3278211" y="6858000"/>
                  </a:lnTo>
                  <a:lnTo>
                    <a:pt x="1480830" y="6858000"/>
                  </a:lnTo>
                  <a:lnTo>
                    <a:pt x="1427607" y="6811515"/>
                  </a:lnTo>
                  <a:cubicBezTo>
                    <a:pt x="1312870" y="6705919"/>
                    <a:pt x="1203751" y="6594470"/>
                    <a:pt x="1100739" y="6477651"/>
                  </a:cubicBezTo>
                  <a:cubicBezTo>
                    <a:pt x="415045" y="5700097"/>
                    <a:pt x="0" y="4684635"/>
                    <a:pt x="0" y="3573620"/>
                  </a:cubicBezTo>
                  <a:cubicBezTo>
                    <a:pt x="0" y="2121118"/>
                    <a:pt x="709459" y="831902"/>
                    <a:pt x="1805513" y="24133"/>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Freeform: Shape 16">
              <a:extLst>
                <a:ext uri="{FF2B5EF4-FFF2-40B4-BE49-F238E27FC236}">
                  <a16:creationId xmlns:a16="http://schemas.microsoft.com/office/drawing/2014/main" id="{9A9A575B-DD07-4388-963B-0AF3FDDCF3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48217" y="3985"/>
              <a:ext cx="9088051" cy="6858000"/>
            </a:xfrm>
            <a:custGeom>
              <a:avLst/>
              <a:gdLst>
                <a:gd name="connsiteX0" fmla="*/ 5158786 w 9088051"/>
                <a:gd name="connsiteY0" fmla="*/ 0 h 6858000"/>
                <a:gd name="connsiteX1" fmla="*/ 6996771 w 9088051"/>
                <a:gd name="connsiteY1" fmla="*/ 0 h 6858000"/>
                <a:gd name="connsiteX2" fmla="*/ 7006955 w 9088051"/>
                <a:gd name="connsiteY2" fmla="*/ 6825 h 6858000"/>
                <a:gd name="connsiteX3" fmla="*/ 8954230 w 9088051"/>
                <a:gd name="connsiteY3" fmla="*/ 4580835 h 6858000"/>
                <a:gd name="connsiteX4" fmla="*/ 7184080 w 9088051"/>
                <a:gd name="connsiteY4" fmla="*/ 6259703 h 6858000"/>
                <a:gd name="connsiteX5" fmla="*/ 6885926 w 9088051"/>
                <a:gd name="connsiteY5" fmla="*/ 6564765 h 6858000"/>
                <a:gd name="connsiteX6" fmla="*/ 6608241 w 9088051"/>
                <a:gd name="connsiteY6" fmla="*/ 6858000 h 6858000"/>
                <a:gd name="connsiteX7" fmla="*/ 5462870 w 9088051"/>
                <a:gd name="connsiteY7" fmla="*/ 6858000 h 6858000"/>
                <a:gd name="connsiteX8" fmla="*/ 5529056 w 9088051"/>
                <a:gd name="connsiteY8" fmla="*/ 6804645 h 6858000"/>
                <a:gd name="connsiteX9" fmla="*/ 6167613 w 9088051"/>
                <a:gd name="connsiteY9" fmla="*/ 6173667 h 6858000"/>
                <a:gd name="connsiteX10" fmla="*/ 6610973 w 9088051"/>
                <a:gd name="connsiteY10" fmla="*/ 5715860 h 6858000"/>
                <a:gd name="connsiteX11" fmla="*/ 7646083 w 9088051"/>
                <a:gd name="connsiteY11" fmla="*/ 4995842 h 6858000"/>
                <a:gd name="connsiteX12" fmla="*/ 7980054 w 9088051"/>
                <a:gd name="connsiteY12" fmla="*/ 4790095 h 6858000"/>
                <a:gd name="connsiteX13" fmla="*/ 8180437 w 9088051"/>
                <a:gd name="connsiteY13" fmla="*/ 4371964 h 6858000"/>
                <a:gd name="connsiteX14" fmla="*/ 8192058 w 9088051"/>
                <a:gd name="connsiteY14" fmla="*/ 2919242 h 6858000"/>
                <a:gd name="connsiteX15" fmla="*/ 7492638 w 9088051"/>
                <a:gd name="connsiteY15" fmla="*/ 1542845 h 6858000"/>
                <a:gd name="connsiteX16" fmla="*/ 6089097 w 9088051"/>
                <a:gd name="connsiteY16" fmla="*/ 357847 h 6858000"/>
                <a:gd name="connsiteX17" fmla="*/ 5288639 w 9088051"/>
                <a:gd name="connsiteY17" fmla="*/ 31627 h 6858000"/>
                <a:gd name="connsiteX18" fmla="*/ 1844517 w 9088051"/>
                <a:gd name="connsiteY18" fmla="*/ 0 h 6858000"/>
                <a:gd name="connsiteX19" fmla="*/ 3734467 w 9088051"/>
                <a:gd name="connsiteY19" fmla="*/ 0 h 6858000"/>
                <a:gd name="connsiteX20" fmla="*/ 3603618 w 9088051"/>
                <a:gd name="connsiteY20" fmla="*/ 28853 h 6858000"/>
                <a:gd name="connsiteX21" fmla="*/ 1892878 w 9088051"/>
                <a:gd name="connsiteY21" fmla="*/ 985434 h 6858000"/>
                <a:gd name="connsiteX22" fmla="*/ 1096045 w 9088051"/>
                <a:gd name="connsiteY22" fmla="*/ 2147349 h 6858000"/>
                <a:gd name="connsiteX23" fmla="*/ 803453 w 9088051"/>
                <a:gd name="connsiteY23" fmla="*/ 3573669 h 6858000"/>
                <a:gd name="connsiteX24" fmla="*/ 1046377 w 9088051"/>
                <a:gd name="connsiteY24" fmla="*/ 4878573 h 6858000"/>
                <a:gd name="connsiteX25" fmla="*/ 1714473 w 9088051"/>
                <a:gd name="connsiteY25" fmla="*/ 5973776 h 6858000"/>
                <a:gd name="connsiteX26" fmla="*/ 2776083 w 9088051"/>
                <a:gd name="connsiteY26" fmla="*/ 6804641 h 6858000"/>
                <a:gd name="connsiteX27" fmla="*/ 2884836 w 9088051"/>
                <a:gd name="connsiteY27" fmla="*/ 6858000 h 6858000"/>
                <a:gd name="connsiteX28" fmla="*/ 1484505 w 9088051"/>
                <a:gd name="connsiteY28" fmla="*/ 6858000 h 6858000"/>
                <a:gd name="connsiteX29" fmla="*/ 1431151 w 9088051"/>
                <a:gd name="connsiteY29" fmla="*/ 6811515 h 6858000"/>
                <a:gd name="connsiteX30" fmla="*/ 1103471 w 9088051"/>
                <a:gd name="connsiteY30" fmla="*/ 6477651 h 6858000"/>
                <a:gd name="connsiteX31" fmla="*/ 0 w 9088051"/>
                <a:gd name="connsiteY31" fmla="*/ 3573620 h 6858000"/>
                <a:gd name="connsiteX32" fmla="*/ 1809994 w 9088051"/>
                <a:gd name="connsiteY32"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88051" h="6858000">
                  <a:moveTo>
                    <a:pt x="5158786" y="0"/>
                  </a:moveTo>
                  <a:lnTo>
                    <a:pt x="6996771" y="0"/>
                  </a:lnTo>
                  <a:lnTo>
                    <a:pt x="7006955" y="6825"/>
                  </a:lnTo>
                  <a:cubicBezTo>
                    <a:pt x="8459794" y="1031353"/>
                    <a:pt x="9462596" y="2823601"/>
                    <a:pt x="8954230" y="4580835"/>
                  </a:cubicBezTo>
                  <a:cubicBezTo>
                    <a:pt x="8613842" y="5757293"/>
                    <a:pt x="7999457" y="5458140"/>
                    <a:pt x="7184080" y="6259703"/>
                  </a:cubicBezTo>
                  <a:cubicBezTo>
                    <a:pt x="7082152" y="6359905"/>
                    <a:pt x="6983303" y="6462297"/>
                    <a:pt x="6885926" y="6564765"/>
                  </a:cubicBezTo>
                  <a:lnTo>
                    <a:pt x="6608241" y="6858000"/>
                  </a:lnTo>
                  <a:lnTo>
                    <a:pt x="5462870" y="6858000"/>
                  </a:lnTo>
                  <a:lnTo>
                    <a:pt x="5529056" y="6804645"/>
                  </a:lnTo>
                  <a:cubicBezTo>
                    <a:pt x="5740217" y="6626505"/>
                    <a:pt x="5949382" y="6404876"/>
                    <a:pt x="6167613" y="6173667"/>
                  </a:cubicBezTo>
                  <a:cubicBezTo>
                    <a:pt x="6308782" y="6024091"/>
                    <a:pt x="6454799" y="5869390"/>
                    <a:pt x="6610973" y="5715860"/>
                  </a:cubicBezTo>
                  <a:cubicBezTo>
                    <a:pt x="7007847" y="5325741"/>
                    <a:pt x="7376733" y="5135074"/>
                    <a:pt x="7646083" y="4995842"/>
                  </a:cubicBezTo>
                  <a:cubicBezTo>
                    <a:pt x="7816858" y="4907561"/>
                    <a:pt x="7916545" y="4854514"/>
                    <a:pt x="7980054" y="4790095"/>
                  </a:cubicBezTo>
                  <a:cubicBezTo>
                    <a:pt x="8054629" y="4714405"/>
                    <a:pt x="8122031" y="4573758"/>
                    <a:pt x="8180437" y="4371964"/>
                  </a:cubicBezTo>
                  <a:cubicBezTo>
                    <a:pt x="8315441" y="3905228"/>
                    <a:pt x="8319381" y="3416431"/>
                    <a:pt x="8192058" y="2919242"/>
                  </a:cubicBezTo>
                  <a:cubicBezTo>
                    <a:pt x="8071251" y="2447381"/>
                    <a:pt x="7829388" y="1971467"/>
                    <a:pt x="7492638" y="1542845"/>
                  </a:cubicBezTo>
                  <a:cubicBezTo>
                    <a:pt x="7111829" y="1058099"/>
                    <a:pt x="6626484" y="648361"/>
                    <a:pt x="6089097" y="357847"/>
                  </a:cubicBezTo>
                  <a:cubicBezTo>
                    <a:pt x="5824244" y="214687"/>
                    <a:pt x="5554957" y="105262"/>
                    <a:pt x="5288639" y="31627"/>
                  </a:cubicBezTo>
                  <a:close/>
                  <a:moveTo>
                    <a:pt x="1844517" y="0"/>
                  </a:moveTo>
                  <a:lnTo>
                    <a:pt x="3734467" y="0"/>
                  </a:lnTo>
                  <a:lnTo>
                    <a:pt x="3603618" y="28853"/>
                  </a:lnTo>
                  <a:cubicBezTo>
                    <a:pt x="2962049" y="186733"/>
                    <a:pt x="2373277" y="513136"/>
                    <a:pt x="1892878" y="985434"/>
                  </a:cubicBezTo>
                  <a:cubicBezTo>
                    <a:pt x="1551428" y="1321091"/>
                    <a:pt x="1283341" y="1711990"/>
                    <a:pt x="1096045" y="2147349"/>
                  </a:cubicBezTo>
                  <a:cubicBezTo>
                    <a:pt x="901876" y="2598519"/>
                    <a:pt x="803453" y="3078432"/>
                    <a:pt x="803453" y="3573669"/>
                  </a:cubicBezTo>
                  <a:cubicBezTo>
                    <a:pt x="803453" y="4023717"/>
                    <a:pt x="885151" y="4462735"/>
                    <a:pt x="1046377" y="4878573"/>
                  </a:cubicBezTo>
                  <a:cubicBezTo>
                    <a:pt x="1201945" y="5279770"/>
                    <a:pt x="1426681" y="5648221"/>
                    <a:pt x="1714473" y="5973776"/>
                  </a:cubicBezTo>
                  <a:cubicBezTo>
                    <a:pt x="2012357" y="6310732"/>
                    <a:pt x="2376505" y="6595304"/>
                    <a:pt x="2776083" y="6804641"/>
                  </a:cubicBezTo>
                  <a:lnTo>
                    <a:pt x="2884836" y="6858000"/>
                  </a:lnTo>
                  <a:lnTo>
                    <a:pt x="1484505" y="6858000"/>
                  </a:lnTo>
                  <a:lnTo>
                    <a:pt x="1431151" y="6811515"/>
                  </a:lnTo>
                  <a:cubicBezTo>
                    <a:pt x="1316128" y="6705919"/>
                    <a:pt x="1206738" y="6594470"/>
                    <a:pt x="1103471" y="6477651"/>
                  </a:cubicBezTo>
                  <a:cubicBezTo>
                    <a:pt x="416075" y="5700097"/>
                    <a:pt x="0" y="4684635"/>
                    <a:pt x="0" y="3573620"/>
                  </a:cubicBezTo>
                  <a:cubicBezTo>
                    <a:pt x="0" y="2121118"/>
                    <a:pt x="711220" y="831902"/>
                    <a:pt x="1809994" y="24133"/>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Freeform: Shape 17">
              <a:extLst>
                <a:ext uri="{FF2B5EF4-FFF2-40B4-BE49-F238E27FC236}">
                  <a16:creationId xmlns:a16="http://schemas.microsoft.com/office/drawing/2014/main" id="{D55285E4-21EB-4EC1-AB8E-36E881E899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29061" y="3985"/>
              <a:ext cx="9107210" cy="6858000"/>
            </a:xfrm>
            <a:custGeom>
              <a:avLst/>
              <a:gdLst>
                <a:gd name="connsiteX0" fmla="*/ 6184722 w 9107210"/>
                <a:gd name="connsiteY0" fmla="*/ 0 h 6858000"/>
                <a:gd name="connsiteX1" fmla="*/ 6985680 w 9107210"/>
                <a:gd name="connsiteY1" fmla="*/ 0 h 6858000"/>
                <a:gd name="connsiteX2" fmla="*/ 7324323 w 9107210"/>
                <a:gd name="connsiteY2" fmla="*/ 247136 h 6858000"/>
                <a:gd name="connsiteX3" fmla="*/ 7652712 w 9107210"/>
                <a:gd name="connsiteY3" fmla="*/ 528495 h 6858000"/>
                <a:gd name="connsiteX4" fmla="*/ 8236677 w 9107210"/>
                <a:gd name="connsiteY4" fmla="*/ 1166289 h 6858000"/>
                <a:gd name="connsiteX5" fmla="*/ 8704298 w 9107210"/>
                <a:gd name="connsiteY5" fmla="*/ 1897038 h 6858000"/>
                <a:gd name="connsiteX6" fmla="*/ 8885160 w 9107210"/>
                <a:gd name="connsiteY6" fmla="*/ 2294087 h 6858000"/>
                <a:gd name="connsiteX7" fmla="*/ 8924247 w 9107210"/>
                <a:gd name="connsiteY7" fmla="*/ 2396286 h 6858000"/>
                <a:gd name="connsiteX8" fmla="*/ 8960022 w 9107210"/>
                <a:gd name="connsiteY8" fmla="*/ 2499767 h 6858000"/>
                <a:gd name="connsiteX9" fmla="*/ 8991720 w 9107210"/>
                <a:gd name="connsiteY9" fmla="*/ 2604671 h 6858000"/>
                <a:gd name="connsiteX10" fmla="*/ 9019646 w 9107210"/>
                <a:gd name="connsiteY10" fmla="*/ 2710708 h 6858000"/>
                <a:gd name="connsiteX11" fmla="*/ 9105822 w 9107210"/>
                <a:gd name="connsiteY11" fmla="*/ 3582266 h 6858000"/>
                <a:gd name="connsiteX12" fmla="*/ 9057716 w 9107210"/>
                <a:gd name="connsiteY12" fmla="*/ 4017873 h 6858000"/>
                <a:gd name="connsiteX13" fmla="*/ 8945600 w 9107210"/>
                <a:gd name="connsiteY13" fmla="*/ 4439659 h 6858000"/>
                <a:gd name="connsiteX14" fmla="*/ 8796080 w 9107210"/>
                <a:gd name="connsiteY14" fmla="*/ 4847428 h 6858000"/>
                <a:gd name="connsiteX15" fmla="*/ 8702056 w 9107210"/>
                <a:gd name="connsiteY15" fmla="*/ 5050108 h 6858000"/>
                <a:gd name="connsiteX16" fmla="*/ 8581125 w 9107210"/>
                <a:gd name="connsiteY16" fmla="*/ 5247525 h 6858000"/>
                <a:gd name="connsiteX17" fmla="*/ 8426254 w 9107210"/>
                <a:gd name="connsiteY17" fmla="*/ 5429647 h 6858000"/>
                <a:gd name="connsiteX18" fmla="*/ 8337174 w 9107210"/>
                <a:gd name="connsiteY18" fmla="*/ 5510552 h 6858000"/>
                <a:gd name="connsiteX19" fmla="*/ 8243200 w 9107210"/>
                <a:gd name="connsiteY19" fmla="*/ 5582948 h 6858000"/>
                <a:gd name="connsiteX20" fmla="*/ 7868330 w 9107210"/>
                <a:gd name="connsiteY20" fmla="*/ 5811104 h 6858000"/>
                <a:gd name="connsiteX21" fmla="*/ 7538916 w 9107210"/>
                <a:gd name="connsiteY21" fmla="*/ 6018899 h 6858000"/>
                <a:gd name="connsiteX22" fmla="*/ 7391280 w 9107210"/>
                <a:gd name="connsiteY22" fmla="*/ 6134132 h 6858000"/>
                <a:gd name="connsiteX23" fmla="*/ 7252511 w 9107210"/>
                <a:gd name="connsiteY23" fmla="*/ 6259105 h 6858000"/>
                <a:gd name="connsiteX24" fmla="*/ 7185601 w 9107210"/>
                <a:gd name="connsiteY24" fmla="*/ 6325894 h 6858000"/>
                <a:gd name="connsiteX25" fmla="*/ 7116651 w 9107210"/>
                <a:gd name="connsiteY25" fmla="*/ 6397010 h 6858000"/>
                <a:gd name="connsiteX26" fmla="*/ 6978545 w 9107210"/>
                <a:gd name="connsiteY26" fmla="*/ 6541607 h 6858000"/>
                <a:gd name="connsiteX27" fmla="*/ 6693009 w 9107210"/>
                <a:gd name="connsiteY27" fmla="*/ 6832716 h 6858000"/>
                <a:gd name="connsiteX28" fmla="*/ 6667488 w 9107210"/>
                <a:gd name="connsiteY28" fmla="*/ 6858000 h 6858000"/>
                <a:gd name="connsiteX29" fmla="*/ 6056793 w 9107210"/>
                <a:gd name="connsiteY29" fmla="*/ 6858000 h 6858000"/>
                <a:gd name="connsiteX30" fmla="*/ 6077345 w 9107210"/>
                <a:gd name="connsiteY30" fmla="*/ 6835420 h 6858000"/>
                <a:gd name="connsiteX31" fmla="*/ 6208519 w 9107210"/>
                <a:gd name="connsiteY31" fmla="*/ 6683989 h 6858000"/>
                <a:gd name="connsiteX32" fmla="*/ 6340001 w 9107210"/>
                <a:gd name="connsiteY32" fmla="*/ 6529852 h 6858000"/>
                <a:gd name="connsiteX33" fmla="*/ 6611419 w 9107210"/>
                <a:gd name="connsiteY33" fmla="*/ 6219317 h 6858000"/>
                <a:gd name="connsiteX34" fmla="*/ 6757678 w 9107210"/>
                <a:gd name="connsiteY34" fmla="*/ 6068228 h 6858000"/>
                <a:gd name="connsiteX35" fmla="*/ 6833713 w 9107210"/>
                <a:gd name="connsiteY35" fmla="*/ 5994061 h 6858000"/>
                <a:gd name="connsiteX36" fmla="*/ 6915148 w 9107210"/>
                <a:gd name="connsiteY36" fmla="*/ 5918812 h 6858000"/>
                <a:gd name="connsiteX37" fmla="*/ 7276311 w 9107210"/>
                <a:gd name="connsiteY37" fmla="*/ 5650229 h 6858000"/>
                <a:gd name="connsiteX38" fmla="*/ 7664942 w 9107210"/>
                <a:gd name="connsiteY38" fmla="*/ 5445681 h 6858000"/>
                <a:gd name="connsiteX39" fmla="*/ 7848505 w 9107210"/>
                <a:gd name="connsiteY39" fmla="*/ 5358333 h 6858000"/>
                <a:gd name="connsiteX40" fmla="*/ 8011785 w 9107210"/>
                <a:gd name="connsiteY40" fmla="*/ 5267788 h 6858000"/>
                <a:gd name="connsiteX41" fmla="*/ 8260273 w 9107210"/>
                <a:gd name="connsiteY41" fmla="*/ 5034370 h 6858000"/>
                <a:gd name="connsiteX42" fmla="*/ 8417589 w 9107210"/>
                <a:gd name="connsiteY42" fmla="*/ 4714488 h 6858000"/>
                <a:gd name="connsiteX43" fmla="*/ 8495000 w 9107210"/>
                <a:gd name="connsiteY43" fmla="*/ 4346409 h 6858000"/>
                <a:gd name="connsiteX44" fmla="*/ 8508556 w 9107210"/>
                <a:gd name="connsiteY44" fmla="*/ 3971101 h 6858000"/>
                <a:gd name="connsiteX45" fmla="*/ 8483330 w 9107210"/>
                <a:gd name="connsiteY45" fmla="*/ 3600710 h 6858000"/>
                <a:gd name="connsiteX46" fmla="*/ 8425336 w 9107210"/>
                <a:gd name="connsiteY46" fmla="*/ 3236121 h 6858000"/>
                <a:gd name="connsiteX47" fmla="*/ 8334575 w 9107210"/>
                <a:gd name="connsiteY47" fmla="*/ 2877977 h 6858000"/>
                <a:gd name="connsiteX48" fmla="*/ 8087513 w 9107210"/>
                <a:gd name="connsiteY48" fmla="*/ 2174622 h 6858000"/>
                <a:gd name="connsiteX49" fmla="*/ 7723650 w 9107210"/>
                <a:gd name="connsiteY49" fmla="*/ 1507613 h 6858000"/>
                <a:gd name="connsiteX50" fmla="*/ 7501815 w 9107210"/>
                <a:gd name="connsiteY50" fmla="*/ 1192947 h 6858000"/>
                <a:gd name="connsiteX51" fmla="*/ 7254399 w 9107210"/>
                <a:gd name="connsiteY51" fmla="*/ 894361 h 6858000"/>
                <a:gd name="connsiteX52" fmla="*/ 6689339 w 9107210"/>
                <a:gd name="connsiteY52" fmla="*/ 354046 h 6858000"/>
                <a:gd name="connsiteX53" fmla="*/ 6206651 w 9107210"/>
                <a:gd name="connsiteY53" fmla="*/ 12626 h 6858000"/>
                <a:gd name="connsiteX54" fmla="*/ 1827105 w 9107210"/>
                <a:gd name="connsiteY54" fmla="*/ 0 h 6858000"/>
                <a:gd name="connsiteX55" fmla="*/ 2807607 w 9107210"/>
                <a:gd name="connsiteY55" fmla="*/ 0 h 6858000"/>
                <a:gd name="connsiteX56" fmla="*/ 2667958 w 9107210"/>
                <a:gd name="connsiteY56" fmla="*/ 88235 h 6858000"/>
                <a:gd name="connsiteX57" fmla="*/ 2354723 w 9107210"/>
                <a:gd name="connsiteY57" fmla="*/ 314947 h 6858000"/>
                <a:gd name="connsiteX58" fmla="*/ 2059963 w 9107210"/>
                <a:gd name="connsiteY58" fmla="*/ 561545 h 6858000"/>
                <a:gd name="connsiteX59" fmla="*/ 1780798 w 9107210"/>
                <a:gd name="connsiteY59" fmla="*/ 824425 h 6858000"/>
                <a:gd name="connsiteX60" fmla="*/ 954714 w 9107210"/>
                <a:gd name="connsiteY60" fmla="*/ 2094309 h 6858000"/>
                <a:gd name="connsiteX61" fmla="*/ 732676 w 9107210"/>
                <a:gd name="connsiteY61" fmla="*/ 2813646 h 6858000"/>
                <a:gd name="connsiteX62" fmla="*/ 673867 w 9107210"/>
                <a:gd name="connsiteY62" fmla="*/ 3183989 h 6858000"/>
                <a:gd name="connsiteX63" fmla="*/ 647621 w 9107210"/>
                <a:gd name="connsiteY63" fmla="*/ 3557281 h 6858000"/>
                <a:gd name="connsiteX64" fmla="*/ 653381 w 9107210"/>
                <a:gd name="connsiteY64" fmla="*/ 3931214 h 6858000"/>
                <a:gd name="connsiteX65" fmla="*/ 690428 w 9107210"/>
                <a:gd name="connsiteY65" fmla="*/ 4303719 h 6858000"/>
                <a:gd name="connsiteX66" fmla="*/ 871801 w 9107210"/>
                <a:gd name="connsiteY66" fmla="*/ 5033041 h 6858000"/>
                <a:gd name="connsiteX67" fmla="*/ 1197749 w 9107210"/>
                <a:gd name="connsiteY67" fmla="*/ 5718494 h 6858000"/>
                <a:gd name="connsiteX68" fmla="*/ 1411480 w 9107210"/>
                <a:gd name="connsiteY68" fmla="*/ 6036703 h 6858000"/>
                <a:gd name="connsiteX69" fmla="*/ 1530170 w 9107210"/>
                <a:gd name="connsiteY69" fmla="*/ 6188430 h 6858000"/>
                <a:gd name="connsiteX70" fmla="*/ 1657165 w 9107210"/>
                <a:gd name="connsiteY70" fmla="*/ 6335385 h 6858000"/>
                <a:gd name="connsiteX71" fmla="*/ 1931343 w 9107210"/>
                <a:gd name="connsiteY71" fmla="*/ 6612896 h 6858000"/>
                <a:gd name="connsiteX72" fmla="*/ 2220133 w 9107210"/>
                <a:gd name="connsiteY72" fmla="*/ 6858000 h 6858000"/>
                <a:gd name="connsiteX73" fmla="*/ 1539862 w 9107210"/>
                <a:gd name="connsiteY73" fmla="*/ 6858000 h 6858000"/>
                <a:gd name="connsiteX74" fmla="*/ 1307111 w 9107210"/>
                <a:gd name="connsiteY74" fmla="*/ 6648873 h 6858000"/>
                <a:gd name="connsiteX75" fmla="*/ 750258 w 9107210"/>
                <a:gd name="connsiteY75" fmla="*/ 5987570 h 6858000"/>
                <a:gd name="connsiteX76" fmla="*/ 335382 w 9107210"/>
                <a:gd name="connsiteY76" fmla="*/ 5229279 h 6858000"/>
                <a:gd name="connsiteX77" fmla="*/ 79351 w 9107210"/>
                <a:gd name="connsiteY77" fmla="*/ 4403854 h 6858000"/>
                <a:gd name="connsiteX78" fmla="*/ 16007 w 9107210"/>
                <a:gd name="connsiteY78" fmla="*/ 3975723 h 6858000"/>
                <a:gd name="connsiteX79" fmla="*/ 871 w 9107210"/>
                <a:gd name="connsiteY79" fmla="*/ 3543362 h 6858000"/>
                <a:gd name="connsiteX80" fmla="*/ 32519 w 9107210"/>
                <a:gd name="connsiteY80" fmla="*/ 3112085 h 6858000"/>
                <a:gd name="connsiteX81" fmla="*/ 108502 w 9107210"/>
                <a:gd name="connsiteY81" fmla="*/ 2686511 h 6858000"/>
                <a:gd name="connsiteX82" fmla="*/ 378239 w 9107210"/>
                <a:gd name="connsiteY82" fmla="*/ 1865955 h 6858000"/>
                <a:gd name="connsiteX83" fmla="*/ 1343701 w 9107210"/>
                <a:gd name="connsiteY83" fmla="*/ 431508 h 6858000"/>
                <a:gd name="connsiteX84" fmla="*/ 1661853 w 9107210"/>
                <a:gd name="connsiteY84" fmla="*/ 13026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9107210" h="6858000">
                  <a:moveTo>
                    <a:pt x="6184722" y="0"/>
                  </a:moveTo>
                  <a:lnTo>
                    <a:pt x="6985680" y="0"/>
                  </a:lnTo>
                  <a:lnTo>
                    <a:pt x="7324323" y="247136"/>
                  </a:lnTo>
                  <a:cubicBezTo>
                    <a:pt x="7437502" y="336500"/>
                    <a:pt x="7547171" y="430254"/>
                    <a:pt x="7652712" y="528495"/>
                  </a:cubicBezTo>
                  <a:cubicBezTo>
                    <a:pt x="7863743" y="724929"/>
                    <a:pt x="8060097" y="937593"/>
                    <a:pt x="8236677" y="1166289"/>
                  </a:cubicBezTo>
                  <a:cubicBezTo>
                    <a:pt x="8413818" y="1394594"/>
                    <a:pt x="8570168" y="1639471"/>
                    <a:pt x="8704298" y="1897038"/>
                  </a:cubicBezTo>
                  <a:cubicBezTo>
                    <a:pt x="8770803" y="2026141"/>
                    <a:pt x="8830836" y="2158786"/>
                    <a:pt x="8885160" y="2294087"/>
                  </a:cubicBezTo>
                  <a:cubicBezTo>
                    <a:pt x="8898360" y="2328071"/>
                    <a:pt x="8912169" y="2361810"/>
                    <a:pt x="8924247" y="2396286"/>
                  </a:cubicBezTo>
                  <a:lnTo>
                    <a:pt x="8960022" y="2499767"/>
                  </a:lnTo>
                  <a:lnTo>
                    <a:pt x="8991720" y="2604671"/>
                  </a:lnTo>
                  <a:cubicBezTo>
                    <a:pt x="9002116" y="2639690"/>
                    <a:pt x="9010474" y="2675346"/>
                    <a:pt x="9019646" y="2710708"/>
                  </a:cubicBezTo>
                  <a:cubicBezTo>
                    <a:pt x="9089055" y="2995079"/>
                    <a:pt x="9113620" y="3289927"/>
                    <a:pt x="9105822" y="3582266"/>
                  </a:cubicBezTo>
                  <a:cubicBezTo>
                    <a:pt x="9101796" y="3728484"/>
                    <a:pt x="9085744" y="3874458"/>
                    <a:pt x="9057716" y="4017873"/>
                  </a:cubicBezTo>
                  <a:cubicBezTo>
                    <a:pt x="9029534" y="4161336"/>
                    <a:pt x="8990497" y="4302046"/>
                    <a:pt x="8945600" y="4439659"/>
                  </a:cubicBezTo>
                  <a:cubicBezTo>
                    <a:pt x="8900857" y="4577566"/>
                    <a:pt x="8852901" y="4711784"/>
                    <a:pt x="8796080" y="4847428"/>
                  </a:cubicBezTo>
                  <a:cubicBezTo>
                    <a:pt x="8767695" y="4915152"/>
                    <a:pt x="8737016" y="4982926"/>
                    <a:pt x="8702056" y="5050108"/>
                  </a:cubicBezTo>
                  <a:cubicBezTo>
                    <a:pt x="8666485" y="5116997"/>
                    <a:pt x="8627347" y="5183687"/>
                    <a:pt x="8581125" y="5247525"/>
                  </a:cubicBezTo>
                  <a:cubicBezTo>
                    <a:pt x="8535565" y="5311660"/>
                    <a:pt x="8483534" y="5373185"/>
                    <a:pt x="8426254" y="5429647"/>
                  </a:cubicBezTo>
                  <a:cubicBezTo>
                    <a:pt x="8397512" y="5457779"/>
                    <a:pt x="8367801" y="5484879"/>
                    <a:pt x="8337174" y="5510552"/>
                  </a:cubicBezTo>
                  <a:cubicBezTo>
                    <a:pt x="8306444" y="5536077"/>
                    <a:pt x="8274899" y="5560029"/>
                    <a:pt x="8243200" y="5582948"/>
                  </a:cubicBezTo>
                  <a:cubicBezTo>
                    <a:pt x="8115543" y="5674574"/>
                    <a:pt x="7986203" y="5743233"/>
                    <a:pt x="7868330" y="5811104"/>
                  </a:cubicBezTo>
                  <a:cubicBezTo>
                    <a:pt x="7749844" y="5878385"/>
                    <a:pt x="7640685" y="5945126"/>
                    <a:pt x="7538916" y="6018899"/>
                  </a:cubicBezTo>
                  <a:cubicBezTo>
                    <a:pt x="7487749" y="6055392"/>
                    <a:pt x="7438777" y="6093950"/>
                    <a:pt x="7391280" y="6134132"/>
                  </a:cubicBezTo>
                  <a:cubicBezTo>
                    <a:pt x="7343427" y="6173921"/>
                    <a:pt x="7297511" y="6215922"/>
                    <a:pt x="7252511" y="6259105"/>
                  </a:cubicBezTo>
                  <a:cubicBezTo>
                    <a:pt x="7229784" y="6280990"/>
                    <a:pt x="7208635" y="6302433"/>
                    <a:pt x="7185601" y="6325894"/>
                  </a:cubicBezTo>
                  <a:lnTo>
                    <a:pt x="7116651" y="6397010"/>
                  </a:lnTo>
                  <a:lnTo>
                    <a:pt x="6978545" y="6541607"/>
                  </a:lnTo>
                  <a:cubicBezTo>
                    <a:pt x="6885693" y="6638397"/>
                    <a:pt x="6789885" y="6734943"/>
                    <a:pt x="6693009" y="6832716"/>
                  </a:cubicBezTo>
                  <a:lnTo>
                    <a:pt x="6667488" y="6858000"/>
                  </a:lnTo>
                  <a:lnTo>
                    <a:pt x="6056793" y="6858000"/>
                  </a:lnTo>
                  <a:lnTo>
                    <a:pt x="6077345" y="6835420"/>
                  </a:lnTo>
                  <a:cubicBezTo>
                    <a:pt x="6121427" y="6785747"/>
                    <a:pt x="6164948" y="6735090"/>
                    <a:pt x="6208519" y="6683989"/>
                  </a:cubicBezTo>
                  <a:lnTo>
                    <a:pt x="6340001" y="6529852"/>
                  </a:lnTo>
                  <a:cubicBezTo>
                    <a:pt x="6428315" y="6426667"/>
                    <a:pt x="6516733" y="6321417"/>
                    <a:pt x="6611419" y="6219317"/>
                  </a:cubicBezTo>
                  <a:cubicBezTo>
                    <a:pt x="6658864" y="6168363"/>
                    <a:pt x="6707584" y="6117950"/>
                    <a:pt x="6757678" y="6068228"/>
                  </a:cubicBezTo>
                  <a:lnTo>
                    <a:pt x="6833713" y="5994061"/>
                  </a:lnTo>
                  <a:cubicBezTo>
                    <a:pt x="6859346" y="5969422"/>
                    <a:pt x="6887579" y="5943404"/>
                    <a:pt x="6915148" y="5918812"/>
                  </a:cubicBezTo>
                  <a:cubicBezTo>
                    <a:pt x="7026295" y="5819219"/>
                    <a:pt x="7148602" y="5729117"/>
                    <a:pt x="7276311" y="5650229"/>
                  </a:cubicBezTo>
                  <a:cubicBezTo>
                    <a:pt x="7403918" y="5571046"/>
                    <a:pt x="7537794" y="5505190"/>
                    <a:pt x="7664942" y="5445681"/>
                  </a:cubicBezTo>
                  <a:cubicBezTo>
                    <a:pt x="7728491" y="5416024"/>
                    <a:pt x="7790410" y="5387449"/>
                    <a:pt x="7848505" y="5358333"/>
                  </a:cubicBezTo>
                  <a:cubicBezTo>
                    <a:pt x="7906805" y="5329315"/>
                    <a:pt x="7961843" y="5300101"/>
                    <a:pt x="8011785" y="5267788"/>
                  </a:cubicBezTo>
                  <a:cubicBezTo>
                    <a:pt x="8112281" y="5203950"/>
                    <a:pt x="8193615" y="5128111"/>
                    <a:pt x="8260273" y="5034370"/>
                  </a:cubicBezTo>
                  <a:cubicBezTo>
                    <a:pt x="8326370" y="4940776"/>
                    <a:pt x="8378657" y="4831640"/>
                    <a:pt x="8417589" y="4714488"/>
                  </a:cubicBezTo>
                  <a:cubicBezTo>
                    <a:pt x="8456372" y="4597485"/>
                    <a:pt x="8481140" y="4471332"/>
                    <a:pt x="8495000" y="4346409"/>
                  </a:cubicBezTo>
                  <a:cubicBezTo>
                    <a:pt x="8508404" y="4221044"/>
                    <a:pt x="8511359" y="4095482"/>
                    <a:pt x="8508556" y="3971101"/>
                  </a:cubicBezTo>
                  <a:cubicBezTo>
                    <a:pt x="8504530" y="3846571"/>
                    <a:pt x="8495663" y="3723222"/>
                    <a:pt x="8483330" y="3600710"/>
                  </a:cubicBezTo>
                  <a:cubicBezTo>
                    <a:pt x="8470793" y="3478148"/>
                    <a:pt x="8451888" y="3356421"/>
                    <a:pt x="8425336" y="3236121"/>
                  </a:cubicBezTo>
                  <a:cubicBezTo>
                    <a:pt x="8399091" y="3115774"/>
                    <a:pt x="8367801" y="2996655"/>
                    <a:pt x="8334575" y="2877977"/>
                  </a:cubicBezTo>
                  <a:cubicBezTo>
                    <a:pt x="8268222" y="2640772"/>
                    <a:pt x="8190100" y="2404057"/>
                    <a:pt x="8087513" y="2174622"/>
                  </a:cubicBezTo>
                  <a:cubicBezTo>
                    <a:pt x="7985081" y="1945237"/>
                    <a:pt x="7863233" y="1721900"/>
                    <a:pt x="7723650" y="1507613"/>
                  </a:cubicBezTo>
                  <a:cubicBezTo>
                    <a:pt x="7653527" y="1400692"/>
                    <a:pt x="7579684" y="1295589"/>
                    <a:pt x="7501815" y="1192947"/>
                  </a:cubicBezTo>
                  <a:cubicBezTo>
                    <a:pt x="7423844" y="1090353"/>
                    <a:pt x="7340778" y="991103"/>
                    <a:pt x="7254399" y="894361"/>
                  </a:cubicBezTo>
                  <a:cubicBezTo>
                    <a:pt x="7082047" y="700485"/>
                    <a:pt x="6893083" y="519052"/>
                    <a:pt x="6689339" y="354046"/>
                  </a:cubicBezTo>
                  <a:cubicBezTo>
                    <a:pt x="6536914" y="229775"/>
                    <a:pt x="6375602" y="115325"/>
                    <a:pt x="6206651" y="12626"/>
                  </a:cubicBezTo>
                  <a:close/>
                  <a:moveTo>
                    <a:pt x="1827105" y="0"/>
                  </a:moveTo>
                  <a:lnTo>
                    <a:pt x="2807607" y="0"/>
                  </a:lnTo>
                  <a:lnTo>
                    <a:pt x="2667958" y="88235"/>
                  </a:lnTo>
                  <a:cubicBezTo>
                    <a:pt x="2560098" y="159777"/>
                    <a:pt x="2455754" y="235690"/>
                    <a:pt x="2354723" y="314947"/>
                  </a:cubicBezTo>
                  <a:cubicBezTo>
                    <a:pt x="2253464" y="394030"/>
                    <a:pt x="2156943" y="478181"/>
                    <a:pt x="2059963" y="561545"/>
                  </a:cubicBezTo>
                  <a:cubicBezTo>
                    <a:pt x="1962831" y="644811"/>
                    <a:pt x="1868297" y="731322"/>
                    <a:pt x="1780798" y="824425"/>
                  </a:cubicBezTo>
                  <a:cubicBezTo>
                    <a:pt x="1429010" y="1195013"/>
                    <a:pt x="1148011" y="1628455"/>
                    <a:pt x="954714" y="2094309"/>
                  </a:cubicBezTo>
                  <a:cubicBezTo>
                    <a:pt x="857938" y="2327186"/>
                    <a:pt x="783229" y="2568326"/>
                    <a:pt x="732676" y="2813646"/>
                  </a:cubicBezTo>
                  <a:cubicBezTo>
                    <a:pt x="707552" y="2936307"/>
                    <a:pt x="688085" y="3059952"/>
                    <a:pt x="673867" y="3183989"/>
                  </a:cubicBezTo>
                  <a:cubicBezTo>
                    <a:pt x="660056" y="3308075"/>
                    <a:pt x="651341" y="3432605"/>
                    <a:pt x="647621" y="3557281"/>
                  </a:cubicBezTo>
                  <a:cubicBezTo>
                    <a:pt x="644411" y="3681958"/>
                    <a:pt x="645329" y="3806733"/>
                    <a:pt x="653381" y="3931214"/>
                  </a:cubicBezTo>
                  <a:cubicBezTo>
                    <a:pt x="659852" y="4055792"/>
                    <a:pt x="672949" y="4179977"/>
                    <a:pt x="690428" y="4303719"/>
                  </a:cubicBezTo>
                  <a:cubicBezTo>
                    <a:pt x="726408" y="4551057"/>
                    <a:pt x="786440" y="4795835"/>
                    <a:pt x="871801" y="5033041"/>
                  </a:cubicBezTo>
                  <a:cubicBezTo>
                    <a:pt x="957007" y="5270247"/>
                    <a:pt x="1065962" y="5500322"/>
                    <a:pt x="1197749" y="5718494"/>
                  </a:cubicBezTo>
                  <a:cubicBezTo>
                    <a:pt x="1263846" y="5827433"/>
                    <a:pt x="1334937" y="5933813"/>
                    <a:pt x="1411480" y="6036703"/>
                  </a:cubicBezTo>
                  <a:cubicBezTo>
                    <a:pt x="1449548" y="6088295"/>
                    <a:pt x="1489451" y="6138609"/>
                    <a:pt x="1530170" y="6188430"/>
                  </a:cubicBezTo>
                  <a:cubicBezTo>
                    <a:pt x="1571447" y="6238055"/>
                    <a:pt x="1613644" y="6287336"/>
                    <a:pt x="1657165" y="6335385"/>
                  </a:cubicBezTo>
                  <a:cubicBezTo>
                    <a:pt x="1744079" y="6431708"/>
                    <a:pt x="1835644" y="6524282"/>
                    <a:pt x="1931343" y="6612896"/>
                  </a:cubicBezTo>
                  <a:lnTo>
                    <a:pt x="2220133" y="6858000"/>
                  </a:lnTo>
                  <a:lnTo>
                    <a:pt x="1539862" y="6858000"/>
                  </a:lnTo>
                  <a:lnTo>
                    <a:pt x="1307111" y="6648873"/>
                  </a:lnTo>
                  <a:cubicBezTo>
                    <a:pt x="1101839" y="6448063"/>
                    <a:pt x="913180" y="6225465"/>
                    <a:pt x="750258" y="5987570"/>
                  </a:cubicBezTo>
                  <a:cubicBezTo>
                    <a:pt x="587232" y="5749281"/>
                    <a:pt x="448261" y="5494813"/>
                    <a:pt x="335382" y="5229279"/>
                  </a:cubicBezTo>
                  <a:cubicBezTo>
                    <a:pt x="222298" y="4963793"/>
                    <a:pt x="137040" y="4686652"/>
                    <a:pt x="79351" y="4403854"/>
                  </a:cubicBezTo>
                  <a:cubicBezTo>
                    <a:pt x="50150" y="4262456"/>
                    <a:pt x="29767" y="4119385"/>
                    <a:pt x="16007" y="3975723"/>
                  </a:cubicBezTo>
                  <a:cubicBezTo>
                    <a:pt x="3930" y="3831964"/>
                    <a:pt x="-2441" y="3687614"/>
                    <a:pt x="871" y="3543362"/>
                  </a:cubicBezTo>
                  <a:cubicBezTo>
                    <a:pt x="3522" y="3399160"/>
                    <a:pt x="14172" y="3255105"/>
                    <a:pt x="32519" y="3112085"/>
                  </a:cubicBezTo>
                  <a:cubicBezTo>
                    <a:pt x="50508" y="2969014"/>
                    <a:pt x="76090" y="2826925"/>
                    <a:pt x="108502" y="2686511"/>
                  </a:cubicBezTo>
                  <a:cubicBezTo>
                    <a:pt x="173019" y="2405533"/>
                    <a:pt x="263474" y="2130703"/>
                    <a:pt x="378239" y="1865955"/>
                  </a:cubicBezTo>
                  <a:cubicBezTo>
                    <a:pt x="607922" y="1336607"/>
                    <a:pt x="935706" y="848228"/>
                    <a:pt x="1343701" y="431508"/>
                  </a:cubicBezTo>
                  <a:cubicBezTo>
                    <a:pt x="1446133" y="327783"/>
                    <a:pt x="1550910" y="225926"/>
                    <a:pt x="1661853" y="130268"/>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Freeform: Shape 18">
              <a:extLst>
                <a:ext uri="{FF2B5EF4-FFF2-40B4-BE49-F238E27FC236}">
                  <a16:creationId xmlns:a16="http://schemas.microsoft.com/office/drawing/2014/main" id="{6A0C77B5-3FAA-4D4F-9555-89D7516088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3402" y="3985"/>
              <a:ext cx="9767847" cy="6858000"/>
            </a:xfrm>
            <a:custGeom>
              <a:avLst/>
              <a:gdLst>
                <a:gd name="connsiteX0" fmla="*/ 7145704 w 9767847"/>
                <a:gd name="connsiteY0" fmla="*/ 0 h 6858000"/>
                <a:gd name="connsiteX1" fmla="*/ 7875738 w 9767847"/>
                <a:gd name="connsiteY1" fmla="*/ 0 h 6858000"/>
                <a:gd name="connsiteX2" fmla="*/ 7990553 w 9767847"/>
                <a:gd name="connsiteY2" fmla="*/ 85415 h 6858000"/>
                <a:gd name="connsiteX3" fmla="*/ 9767847 w 9767847"/>
                <a:gd name="connsiteY3" fmla="*/ 3653129 h 6858000"/>
                <a:gd name="connsiteX4" fmla="*/ 8652597 w 9767847"/>
                <a:gd name="connsiteY4" fmla="*/ 6594103 h 6858000"/>
                <a:gd name="connsiteX5" fmla="*/ 8399240 w 9767847"/>
                <a:gd name="connsiteY5" fmla="*/ 6858000 h 6858000"/>
                <a:gd name="connsiteX6" fmla="*/ 6766926 w 9767847"/>
                <a:gd name="connsiteY6" fmla="*/ 6858000 h 6858000"/>
                <a:gd name="connsiteX7" fmla="*/ 6804586 w 9767847"/>
                <a:gd name="connsiteY7" fmla="*/ 6821201 h 6858000"/>
                <a:gd name="connsiteX8" fmla="*/ 6881735 w 9767847"/>
                <a:gd name="connsiteY8" fmla="*/ 6745295 h 6858000"/>
                <a:gd name="connsiteX9" fmla="*/ 6958883 w 9767847"/>
                <a:gd name="connsiteY9" fmla="*/ 6668920 h 6858000"/>
                <a:gd name="connsiteX10" fmla="*/ 7267925 w 9767847"/>
                <a:gd name="connsiteY10" fmla="*/ 6359792 h 6858000"/>
                <a:gd name="connsiteX11" fmla="*/ 7424360 w 9767847"/>
                <a:gd name="connsiteY11" fmla="*/ 6204783 h 6858000"/>
                <a:gd name="connsiteX12" fmla="*/ 7504938 w 9767847"/>
                <a:gd name="connsiteY12" fmla="*/ 6126806 h 6858000"/>
                <a:gd name="connsiteX13" fmla="*/ 7546396 w 9767847"/>
                <a:gd name="connsiteY13" fmla="*/ 6087795 h 6858000"/>
                <a:gd name="connsiteX14" fmla="*/ 7588002 w 9767847"/>
                <a:gd name="connsiteY14" fmla="*/ 6049630 h 6858000"/>
                <a:gd name="connsiteX15" fmla="*/ 7631000 w 9767847"/>
                <a:gd name="connsiteY15" fmla="*/ 6010807 h 6858000"/>
                <a:gd name="connsiteX16" fmla="*/ 7675440 w 9767847"/>
                <a:gd name="connsiteY16" fmla="*/ 5972407 h 6858000"/>
                <a:gd name="connsiteX17" fmla="*/ 7720626 w 9767847"/>
                <a:gd name="connsiteY17" fmla="*/ 5934949 h 6858000"/>
                <a:gd name="connsiteX18" fmla="*/ 7766458 w 9767847"/>
                <a:gd name="connsiteY18" fmla="*/ 5898432 h 6858000"/>
                <a:gd name="connsiteX19" fmla="*/ 7955254 w 9767847"/>
                <a:gd name="connsiteY19" fmla="*/ 5760926 h 6858000"/>
                <a:gd name="connsiteX20" fmla="*/ 8352678 w 9767847"/>
                <a:gd name="connsiteY20" fmla="*/ 5521728 h 6858000"/>
                <a:gd name="connsiteX21" fmla="*/ 8451350 w 9767847"/>
                <a:gd name="connsiteY21" fmla="*/ 5469352 h 6858000"/>
                <a:gd name="connsiteX22" fmla="*/ 8548532 w 9767847"/>
                <a:gd name="connsiteY22" fmla="*/ 5417493 h 6858000"/>
                <a:gd name="connsiteX23" fmla="*/ 8729473 w 9767847"/>
                <a:gd name="connsiteY23" fmla="*/ 5314059 h 6858000"/>
                <a:gd name="connsiteX24" fmla="*/ 8770781 w 9767847"/>
                <a:gd name="connsiteY24" fmla="*/ 5287330 h 6858000"/>
                <a:gd name="connsiteX25" fmla="*/ 8790964 w 9767847"/>
                <a:gd name="connsiteY25" fmla="*/ 5273590 h 6858000"/>
                <a:gd name="connsiteX26" fmla="*/ 8810499 w 9767847"/>
                <a:gd name="connsiteY26" fmla="*/ 5259801 h 6858000"/>
                <a:gd name="connsiteX27" fmla="*/ 8883571 w 9767847"/>
                <a:gd name="connsiteY27" fmla="*/ 5202577 h 6858000"/>
                <a:gd name="connsiteX28" fmla="*/ 9006651 w 9767847"/>
                <a:gd name="connsiteY28" fmla="*/ 5074625 h 6858000"/>
                <a:gd name="connsiteX29" fmla="*/ 9033494 w 9767847"/>
                <a:gd name="connsiteY29" fmla="*/ 5038203 h 6858000"/>
                <a:gd name="connsiteX30" fmla="*/ 9040305 w 9767847"/>
                <a:gd name="connsiteY30" fmla="*/ 5028649 h 6858000"/>
                <a:gd name="connsiteX31" fmla="*/ 9046568 w 9767847"/>
                <a:gd name="connsiteY31" fmla="*/ 5019379 h 6858000"/>
                <a:gd name="connsiteX32" fmla="*/ 9058846 w 9767847"/>
                <a:gd name="connsiteY32" fmla="*/ 5000743 h 6858000"/>
                <a:gd name="connsiteX33" fmla="*/ 9104529 w 9767847"/>
                <a:gd name="connsiteY33" fmla="*/ 4922203 h 6858000"/>
                <a:gd name="connsiteX34" fmla="*/ 9181081 w 9767847"/>
                <a:gd name="connsiteY34" fmla="*/ 4748792 h 6858000"/>
                <a:gd name="connsiteX35" fmla="*/ 9240731 w 9767847"/>
                <a:gd name="connsiteY35" fmla="*/ 4561970 h 6858000"/>
                <a:gd name="connsiteX36" fmla="*/ 9265388 w 9767847"/>
                <a:gd name="connsiteY36" fmla="*/ 4465171 h 6858000"/>
                <a:gd name="connsiteX37" fmla="*/ 9276571 w 9767847"/>
                <a:gd name="connsiteY37" fmla="*/ 4416041 h 6858000"/>
                <a:gd name="connsiteX38" fmla="*/ 9281841 w 9767847"/>
                <a:gd name="connsiteY38" fmla="*/ 4391477 h 6858000"/>
                <a:gd name="connsiteX39" fmla="*/ 9286513 w 9767847"/>
                <a:gd name="connsiteY39" fmla="*/ 4368936 h 6858000"/>
                <a:gd name="connsiteX40" fmla="*/ 9296754 w 9767847"/>
                <a:gd name="connsiteY40" fmla="*/ 4316136 h 6858000"/>
                <a:gd name="connsiteX41" fmla="*/ 9301029 w 9767847"/>
                <a:gd name="connsiteY41" fmla="*/ 4293172 h 6858000"/>
                <a:gd name="connsiteX42" fmla="*/ 9302818 w 9767847"/>
                <a:gd name="connsiteY42" fmla="*/ 4282679 h 6858000"/>
                <a:gd name="connsiteX43" fmla="*/ 9304658 w 9767847"/>
                <a:gd name="connsiteY43" fmla="*/ 4270914 h 6858000"/>
                <a:gd name="connsiteX44" fmla="*/ 9312810 w 9767847"/>
                <a:gd name="connsiteY44" fmla="*/ 4220043 h 6858000"/>
                <a:gd name="connsiteX45" fmla="*/ 9316887 w 9767847"/>
                <a:gd name="connsiteY45" fmla="*/ 4194584 h 6858000"/>
                <a:gd name="connsiteX46" fmla="*/ 9318923 w 9767847"/>
                <a:gd name="connsiteY46" fmla="*/ 4181878 h 6858000"/>
                <a:gd name="connsiteX47" fmla="*/ 9320515 w 9767847"/>
                <a:gd name="connsiteY47" fmla="*/ 4168984 h 6858000"/>
                <a:gd name="connsiteX48" fmla="*/ 9332445 w 9767847"/>
                <a:gd name="connsiteY48" fmla="*/ 4069079 h 6858000"/>
                <a:gd name="connsiteX49" fmla="*/ 9336173 w 9767847"/>
                <a:gd name="connsiteY49" fmla="*/ 4022774 h 6858000"/>
                <a:gd name="connsiteX50" fmla="*/ 9340199 w 9767847"/>
                <a:gd name="connsiteY50" fmla="*/ 3969269 h 6858000"/>
                <a:gd name="connsiteX51" fmla="*/ 9347557 w 9767847"/>
                <a:gd name="connsiteY51" fmla="*/ 3770070 h 6858000"/>
                <a:gd name="connsiteX52" fmla="*/ 9346364 w 9767847"/>
                <a:gd name="connsiteY52" fmla="*/ 3669036 h 6858000"/>
                <a:gd name="connsiteX53" fmla="*/ 9344921 w 9767847"/>
                <a:gd name="connsiteY53" fmla="*/ 3619341 h 6858000"/>
                <a:gd name="connsiteX54" fmla="*/ 9344524 w 9767847"/>
                <a:gd name="connsiteY54" fmla="*/ 3607624 h 6858000"/>
                <a:gd name="connsiteX55" fmla="*/ 9343728 w 9767847"/>
                <a:gd name="connsiteY55" fmla="*/ 3594872 h 6858000"/>
                <a:gd name="connsiteX56" fmla="*/ 9342188 w 9767847"/>
                <a:gd name="connsiteY56" fmla="*/ 3569366 h 6858000"/>
                <a:gd name="connsiteX57" fmla="*/ 9339056 w 9767847"/>
                <a:gd name="connsiteY57" fmla="*/ 3518354 h 6858000"/>
                <a:gd name="connsiteX58" fmla="*/ 9334334 w 9767847"/>
                <a:gd name="connsiteY58" fmla="*/ 3467155 h 6858000"/>
                <a:gd name="connsiteX59" fmla="*/ 9329363 w 9767847"/>
                <a:gd name="connsiteY59" fmla="*/ 3415908 h 6858000"/>
                <a:gd name="connsiteX60" fmla="*/ 9328319 w 9767847"/>
                <a:gd name="connsiteY60" fmla="*/ 3404755 h 6858000"/>
                <a:gd name="connsiteX61" fmla="*/ 9327177 w 9767847"/>
                <a:gd name="connsiteY61" fmla="*/ 3394214 h 6858000"/>
                <a:gd name="connsiteX62" fmla="*/ 9324293 w 9767847"/>
                <a:gd name="connsiteY62" fmla="*/ 3370872 h 6858000"/>
                <a:gd name="connsiteX63" fmla="*/ 9320763 w 9767847"/>
                <a:gd name="connsiteY63" fmla="*/ 3344427 h 6858000"/>
                <a:gd name="connsiteX64" fmla="*/ 9317184 w 9767847"/>
                <a:gd name="connsiteY64" fmla="*/ 3315343 h 6858000"/>
                <a:gd name="connsiteX65" fmla="*/ 9311021 w 9767847"/>
                <a:gd name="connsiteY65" fmla="*/ 3270309 h 6858000"/>
                <a:gd name="connsiteX66" fmla="*/ 9302719 w 9767847"/>
                <a:gd name="connsiteY66" fmla="*/ 3219815 h 6858000"/>
                <a:gd name="connsiteX67" fmla="*/ 9293970 w 9767847"/>
                <a:gd name="connsiteY67" fmla="*/ 3169887 h 6858000"/>
                <a:gd name="connsiteX68" fmla="*/ 9252065 w 9767847"/>
                <a:gd name="connsiteY68" fmla="*/ 2971205 h 6858000"/>
                <a:gd name="connsiteX69" fmla="*/ 9227211 w 9767847"/>
                <a:gd name="connsiteY69" fmla="*/ 2872571 h 6858000"/>
                <a:gd name="connsiteX70" fmla="*/ 9220699 w 9767847"/>
                <a:gd name="connsiteY70" fmla="*/ 2848524 h 6858000"/>
                <a:gd name="connsiteX71" fmla="*/ 9213740 w 9767847"/>
                <a:gd name="connsiteY71" fmla="*/ 2824289 h 6858000"/>
                <a:gd name="connsiteX72" fmla="*/ 9199374 w 9767847"/>
                <a:gd name="connsiteY72" fmla="*/ 2775536 h 6858000"/>
                <a:gd name="connsiteX73" fmla="*/ 9061829 w 9767847"/>
                <a:gd name="connsiteY73" fmla="*/ 2389515 h 6858000"/>
                <a:gd name="connsiteX74" fmla="*/ 8978865 w 9767847"/>
                <a:gd name="connsiteY74" fmla="*/ 2200953 h 6858000"/>
                <a:gd name="connsiteX75" fmla="*/ 8956694 w 9767847"/>
                <a:gd name="connsiteY75" fmla="*/ 2154317 h 6858000"/>
                <a:gd name="connsiteX76" fmla="*/ 8934176 w 9767847"/>
                <a:gd name="connsiteY76" fmla="*/ 2108012 h 6858000"/>
                <a:gd name="connsiteX77" fmla="*/ 8887151 w 9767847"/>
                <a:gd name="connsiteY77" fmla="*/ 2015448 h 6858000"/>
                <a:gd name="connsiteX78" fmla="*/ 8787533 w 9767847"/>
                <a:gd name="connsiteY78" fmla="*/ 1832625 h 6858000"/>
                <a:gd name="connsiteX79" fmla="*/ 8761485 w 9767847"/>
                <a:gd name="connsiteY79" fmla="*/ 1787496 h 6858000"/>
                <a:gd name="connsiteX80" fmla="*/ 8734791 w 9767847"/>
                <a:gd name="connsiteY80" fmla="*/ 1741991 h 6858000"/>
                <a:gd name="connsiteX81" fmla="*/ 8680808 w 9767847"/>
                <a:gd name="connsiteY81" fmla="*/ 1652910 h 6858000"/>
                <a:gd name="connsiteX82" fmla="*/ 8567024 w 9767847"/>
                <a:gd name="connsiteY82" fmla="*/ 1477004 h 6858000"/>
                <a:gd name="connsiteX83" fmla="*/ 8537446 w 9767847"/>
                <a:gd name="connsiteY83" fmla="*/ 1433428 h 6858000"/>
                <a:gd name="connsiteX84" fmla="*/ 8507423 w 9767847"/>
                <a:gd name="connsiteY84" fmla="*/ 1389994 h 6858000"/>
                <a:gd name="connsiteX85" fmla="*/ 8446529 w 9767847"/>
                <a:gd name="connsiteY85" fmla="*/ 1304393 h 6858000"/>
                <a:gd name="connsiteX86" fmla="*/ 8319224 w 9767847"/>
                <a:gd name="connsiteY86" fmla="*/ 1135124 h 6858000"/>
                <a:gd name="connsiteX87" fmla="*/ 8286366 w 9767847"/>
                <a:gd name="connsiteY87" fmla="*/ 1093148 h 6858000"/>
                <a:gd name="connsiteX88" fmla="*/ 8270161 w 9767847"/>
                <a:gd name="connsiteY88" fmla="*/ 1072538 h 6858000"/>
                <a:gd name="connsiteX89" fmla="*/ 8253856 w 9767847"/>
                <a:gd name="connsiteY89" fmla="*/ 1052254 h 6858000"/>
                <a:gd name="connsiteX90" fmla="*/ 8186352 w 9767847"/>
                <a:gd name="connsiteY90" fmla="*/ 970373 h 6858000"/>
                <a:gd name="connsiteX91" fmla="*/ 8046768 w 9767847"/>
                <a:gd name="connsiteY91" fmla="*/ 809527 h 6858000"/>
                <a:gd name="connsiteX92" fmla="*/ 8010927 w 9767847"/>
                <a:gd name="connsiteY92" fmla="*/ 769951 h 6858000"/>
                <a:gd name="connsiteX93" fmla="*/ 7974788 w 9767847"/>
                <a:gd name="connsiteY93" fmla="*/ 730751 h 6858000"/>
                <a:gd name="connsiteX94" fmla="*/ 7901070 w 9767847"/>
                <a:gd name="connsiteY94" fmla="*/ 652823 h 6858000"/>
                <a:gd name="connsiteX95" fmla="*/ 7750054 w 9767847"/>
                <a:gd name="connsiteY95" fmla="*/ 501106 h 6858000"/>
                <a:gd name="connsiteX96" fmla="*/ 7592277 w 9767847"/>
                <a:gd name="connsiteY96" fmla="*/ 355319 h 6858000"/>
                <a:gd name="connsiteX97" fmla="*/ 7257734 w 9767847"/>
                <a:gd name="connsiteY97" fmla="*/ 81062 h 6858000"/>
                <a:gd name="connsiteX98" fmla="*/ 1892109 w 9767847"/>
                <a:gd name="connsiteY98" fmla="*/ 0 h 6858000"/>
                <a:gd name="connsiteX99" fmla="*/ 2298402 w 9767847"/>
                <a:gd name="connsiteY99" fmla="*/ 0 h 6858000"/>
                <a:gd name="connsiteX100" fmla="*/ 2135542 w 9767847"/>
                <a:gd name="connsiteY100" fmla="*/ 121879 h 6858000"/>
                <a:gd name="connsiteX101" fmla="*/ 1969576 w 9767847"/>
                <a:gd name="connsiteY101" fmla="*/ 259084 h 6858000"/>
                <a:gd name="connsiteX102" fmla="*/ 1659938 w 9767847"/>
                <a:gd name="connsiteY102" fmla="*/ 553953 h 6858000"/>
                <a:gd name="connsiteX103" fmla="*/ 729383 w 9767847"/>
                <a:gd name="connsiteY103" fmla="*/ 1940578 h 6858000"/>
                <a:gd name="connsiteX104" fmla="*/ 578465 w 9767847"/>
                <a:gd name="connsiteY104" fmla="*/ 2324905 h 6858000"/>
                <a:gd name="connsiteX105" fmla="*/ 465080 w 9767847"/>
                <a:gd name="connsiteY105" fmla="*/ 2718973 h 6858000"/>
                <a:gd name="connsiteX106" fmla="*/ 423820 w 9767847"/>
                <a:gd name="connsiteY106" fmla="*/ 2919535 h 6858000"/>
                <a:gd name="connsiteX107" fmla="*/ 392355 w 9767847"/>
                <a:gd name="connsiteY107" fmla="*/ 3122169 h 6858000"/>
                <a:gd name="connsiteX108" fmla="*/ 358801 w 9767847"/>
                <a:gd name="connsiteY108" fmla="*/ 3531013 h 6858000"/>
                <a:gd name="connsiteX109" fmla="*/ 410350 w 9767847"/>
                <a:gd name="connsiteY109" fmla="*/ 4352324 h 6858000"/>
                <a:gd name="connsiteX110" fmla="*/ 449022 w 9767847"/>
                <a:gd name="connsiteY110" fmla="*/ 4555147 h 6858000"/>
                <a:gd name="connsiteX111" fmla="*/ 498882 w 9767847"/>
                <a:gd name="connsiteY111" fmla="*/ 4756463 h 6858000"/>
                <a:gd name="connsiteX112" fmla="*/ 559775 w 9767847"/>
                <a:gd name="connsiteY112" fmla="*/ 4955755 h 6858000"/>
                <a:gd name="connsiteX113" fmla="*/ 631406 w 9767847"/>
                <a:gd name="connsiteY113" fmla="*/ 5152084 h 6858000"/>
                <a:gd name="connsiteX114" fmla="*/ 1023461 w 9767847"/>
                <a:gd name="connsiteY114" fmla="*/ 5898055 h 6858000"/>
                <a:gd name="connsiteX115" fmla="*/ 1575880 w 9767847"/>
                <a:gd name="connsiteY115" fmla="*/ 6551744 h 6858000"/>
                <a:gd name="connsiteX116" fmla="*/ 1905228 w 9767847"/>
                <a:gd name="connsiteY116" fmla="*/ 6833566 h 6858000"/>
                <a:gd name="connsiteX117" fmla="*/ 1938629 w 9767847"/>
                <a:gd name="connsiteY117" fmla="*/ 6858000 h 6858000"/>
                <a:gd name="connsiteX118" fmla="*/ 1368607 w 9767847"/>
                <a:gd name="connsiteY118" fmla="*/ 6858000 h 6858000"/>
                <a:gd name="connsiteX119" fmla="*/ 1115251 w 9767847"/>
                <a:gd name="connsiteY119" fmla="*/ 6594103 h 6858000"/>
                <a:gd name="connsiteX120" fmla="*/ 0 w 9767847"/>
                <a:gd name="connsiteY120" fmla="*/ 3653129 h 6858000"/>
                <a:gd name="connsiteX121" fmla="*/ 1777294 w 9767847"/>
                <a:gd name="connsiteY121" fmla="*/ 854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9767847" h="6858000">
                  <a:moveTo>
                    <a:pt x="7145704" y="0"/>
                  </a:moveTo>
                  <a:lnTo>
                    <a:pt x="7875738" y="0"/>
                  </a:lnTo>
                  <a:lnTo>
                    <a:pt x="7990553" y="85415"/>
                  </a:lnTo>
                  <a:cubicBezTo>
                    <a:pt x="9075991" y="933432"/>
                    <a:pt x="9767847" y="2216793"/>
                    <a:pt x="9767847" y="3653129"/>
                  </a:cubicBezTo>
                  <a:cubicBezTo>
                    <a:pt x="9767847" y="4770280"/>
                    <a:pt x="9349317" y="5794890"/>
                    <a:pt x="8652597" y="6594103"/>
                  </a:cubicBezTo>
                  <a:lnTo>
                    <a:pt x="8399240" y="6858000"/>
                  </a:lnTo>
                  <a:lnTo>
                    <a:pt x="6766926" y="6858000"/>
                  </a:lnTo>
                  <a:lnTo>
                    <a:pt x="6804586" y="6821201"/>
                  </a:lnTo>
                  <a:lnTo>
                    <a:pt x="6881735" y="6745295"/>
                  </a:lnTo>
                  <a:cubicBezTo>
                    <a:pt x="6907435" y="6719979"/>
                    <a:pt x="6933134" y="6694896"/>
                    <a:pt x="6958883" y="6668920"/>
                  </a:cubicBezTo>
                  <a:lnTo>
                    <a:pt x="7267925" y="6359792"/>
                  </a:lnTo>
                  <a:lnTo>
                    <a:pt x="7424360" y="6204783"/>
                  </a:lnTo>
                  <a:cubicBezTo>
                    <a:pt x="7450754" y="6178900"/>
                    <a:pt x="7477598" y="6152829"/>
                    <a:pt x="7504938" y="6126806"/>
                  </a:cubicBezTo>
                  <a:lnTo>
                    <a:pt x="7546396" y="6087795"/>
                  </a:lnTo>
                  <a:cubicBezTo>
                    <a:pt x="7560264" y="6074901"/>
                    <a:pt x="7574780" y="6061630"/>
                    <a:pt x="7588002" y="6049630"/>
                  </a:cubicBezTo>
                  <a:lnTo>
                    <a:pt x="7631000" y="6010807"/>
                  </a:lnTo>
                  <a:lnTo>
                    <a:pt x="7675440" y="5972407"/>
                  </a:lnTo>
                  <a:cubicBezTo>
                    <a:pt x="7690404" y="5959796"/>
                    <a:pt x="7705564" y="5947419"/>
                    <a:pt x="7720626" y="5934949"/>
                  </a:cubicBezTo>
                  <a:cubicBezTo>
                    <a:pt x="7735738" y="5922525"/>
                    <a:pt x="7751197" y="5910619"/>
                    <a:pt x="7766458" y="5898432"/>
                  </a:cubicBezTo>
                  <a:cubicBezTo>
                    <a:pt x="7827949" y="5850290"/>
                    <a:pt x="7890979" y="5804597"/>
                    <a:pt x="7955254" y="5760926"/>
                  </a:cubicBezTo>
                  <a:cubicBezTo>
                    <a:pt x="8083800" y="5673632"/>
                    <a:pt x="8216872" y="5594434"/>
                    <a:pt x="8352678" y="5521728"/>
                  </a:cubicBezTo>
                  <a:lnTo>
                    <a:pt x="8451350" y="5469352"/>
                  </a:lnTo>
                  <a:lnTo>
                    <a:pt x="8548532" y="5417493"/>
                  </a:lnTo>
                  <a:cubicBezTo>
                    <a:pt x="8612110" y="5383188"/>
                    <a:pt x="8673251" y="5349306"/>
                    <a:pt x="8729473" y="5314059"/>
                  </a:cubicBezTo>
                  <a:cubicBezTo>
                    <a:pt x="8743591" y="5305213"/>
                    <a:pt x="8757161" y="5296459"/>
                    <a:pt x="8770781" y="5287330"/>
                  </a:cubicBezTo>
                  <a:cubicBezTo>
                    <a:pt x="8777591" y="5282765"/>
                    <a:pt x="8784451" y="5278201"/>
                    <a:pt x="8790964" y="5273590"/>
                  </a:cubicBezTo>
                  <a:cubicBezTo>
                    <a:pt x="8797574" y="5268977"/>
                    <a:pt x="8804235" y="5264412"/>
                    <a:pt x="8810499" y="5259801"/>
                  </a:cubicBezTo>
                  <a:cubicBezTo>
                    <a:pt x="8835999" y="5241401"/>
                    <a:pt x="8860407" y="5222389"/>
                    <a:pt x="8883571" y="5202577"/>
                  </a:cubicBezTo>
                  <a:cubicBezTo>
                    <a:pt x="8929900" y="5162954"/>
                    <a:pt x="8971258" y="5120413"/>
                    <a:pt x="9006651" y="5074625"/>
                  </a:cubicBezTo>
                  <a:cubicBezTo>
                    <a:pt x="9015351" y="5063426"/>
                    <a:pt x="9024398" y="5050955"/>
                    <a:pt x="9033494" y="5038203"/>
                  </a:cubicBezTo>
                  <a:lnTo>
                    <a:pt x="9040305" y="5028649"/>
                  </a:lnTo>
                  <a:lnTo>
                    <a:pt x="9046568" y="5019379"/>
                  </a:lnTo>
                  <a:cubicBezTo>
                    <a:pt x="9050743" y="5013261"/>
                    <a:pt x="9054819" y="5007050"/>
                    <a:pt x="9058846" y="5000743"/>
                  </a:cubicBezTo>
                  <a:cubicBezTo>
                    <a:pt x="9075002" y="4975615"/>
                    <a:pt x="9090212" y="4949403"/>
                    <a:pt x="9104529" y="4922203"/>
                  </a:cubicBezTo>
                  <a:cubicBezTo>
                    <a:pt x="9133211" y="4867850"/>
                    <a:pt x="9158313" y="4809545"/>
                    <a:pt x="9181081" y="4748792"/>
                  </a:cubicBezTo>
                  <a:cubicBezTo>
                    <a:pt x="9203748" y="4688276"/>
                    <a:pt x="9223383" y="4625876"/>
                    <a:pt x="9240731" y="4561970"/>
                  </a:cubicBezTo>
                  <a:cubicBezTo>
                    <a:pt x="9249481" y="4530064"/>
                    <a:pt x="9257682" y="4497782"/>
                    <a:pt x="9265388" y="4465171"/>
                  </a:cubicBezTo>
                  <a:cubicBezTo>
                    <a:pt x="9269215" y="4448842"/>
                    <a:pt x="9272943" y="4432465"/>
                    <a:pt x="9276571" y="4416041"/>
                  </a:cubicBezTo>
                  <a:lnTo>
                    <a:pt x="9281841" y="4391477"/>
                  </a:lnTo>
                  <a:lnTo>
                    <a:pt x="9286513" y="4368936"/>
                  </a:lnTo>
                  <a:lnTo>
                    <a:pt x="9296754" y="4316136"/>
                  </a:lnTo>
                  <a:lnTo>
                    <a:pt x="9301029" y="4293172"/>
                  </a:lnTo>
                  <a:lnTo>
                    <a:pt x="9302818" y="4282679"/>
                  </a:lnTo>
                  <a:lnTo>
                    <a:pt x="9304658" y="4270914"/>
                  </a:lnTo>
                  <a:lnTo>
                    <a:pt x="9312810" y="4220043"/>
                  </a:lnTo>
                  <a:lnTo>
                    <a:pt x="9316887" y="4194584"/>
                  </a:lnTo>
                  <a:lnTo>
                    <a:pt x="9318923" y="4181878"/>
                  </a:lnTo>
                  <a:cubicBezTo>
                    <a:pt x="9319570" y="4177644"/>
                    <a:pt x="9319969" y="4173267"/>
                    <a:pt x="9320515" y="4168984"/>
                  </a:cubicBezTo>
                  <a:lnTo>
                    <a:pt x="9332445" y="4069079"/>
                  </a:lnTo>
                  <a:cubicBezTo>
                    <a:pt x="9333836" y="4056468"/>
                    <a:pt x="9334880" y="4040986"/>
                    <a:pt x="9336173" y="4022774"/>
                  </a:cubicBezTo>
                  <a:lnTo>
                    <a:pt x="9340199" y="3969269"/>
                  </a:lnTo>
                  <a:cubicBezTo>
                    <a:pt x="9345071" y="3903904"/>
                    <a:pt x="9347358" y="3837081"/>
                    <a:pt x="9347557" y="3770070"/>
                  </a:cubicBezTo>
                  <a:cubicBezTo>
                    <a:pt x="9347656" y="3736518"/>
                    <a:pt x="9347209" y="3702871"/>
                    <a:pt x="9346364" y="3669036"/>
                  </a:cubicBezTo>
                  <a:lnTo>
                    <a:pt x="9344921" y="3619341"/>
                  </a:lnTo>
                  <a:lnTo>
                    <a:pt x="9344524" y="3607624"/>
                  </a:lnTo>
                  <a:lnTo>
                    <a:pt x="9343728" y="3594872"/>
                  </a:lnTo>
                  <a:lnTo>
                    <a:pt x="9342188" y="3569366"/>
                  </a:lnTo>
                  <a:lnTo>
                    <a:pt x="9339056" y="3518354"/>
                  </a:lnTo>
                  <a:cubicBezTo>
                    <a:pt x="9337914" y="3501319"/>
                    <a:pt x="9335874" y="3484236"/>
                    <a:pt x="9334334" y="3467155"/>
                  </a:cubicBezTo>
                  <a:lnTo>
                    <a:pt x="9329363" y="3415908"/>
                  </a:lnTo>
                  <a:lnTo>
                    <a:pt x="9328319" y="3404755"/>
                  </a:lnTo>
                  <a:lnTo>
                    <a:pt x="9327177" y="3394214"/>
                  </a:lnTo>
                  <a:lnTo>
                    <a:pt x="9324293" y="3370872"/>
                  </a:lnTo>
                  <a:lnTo>
                    <a:pt x="9320763" y="3344427"/>
                  </a:lnTo>
                  <a:lnTo>
                    <a:pt x="9317184" y="3315343"/>
                  </a:lnTo>
                  <a:cubicBezTo>
                    <a:pt x="9315594" y="3300991"/>
                    <a:pt x="9313506" y="3286404"/>
                    <a:pt x="9311021" y="3270309"/>
                  </a:cubicBezTo>
                  <a:lnTo>
                    <a:pt x="9302719" y="3219815"/>
                  </a:lnTo>
                  <a:cubicBezTo>
                    <a:pt x="9299936" y="3203157"/>
                    <a:pt x="9297003" y="3186498"/>
                    <a:pt x="9293970" y="3169887"/>
                  </a:cubicBezTo>
                  <a:cubicBezTo>
                    <a:pt x="9281891" y="3103393"/>
                    <a:pt x="9267674" y="3037182"/>
                    <a:pt x="9252065" y="2971205"/>
                  </a:cubicBezTo>
                  <a:cubicBezTo>
                    <a:pt x="9244261" y="2938265"/>
                    <a:pt x="9235959" y="2905371"/>
                    <a:pt x="9227211" y="2872571"/>
                  </a:cubicBezTo>
                  <a:lnTo>
                    <a:pt x="9220699" y="2848524"/>
                  </a:lnTo>
                  <a:lnTo>
                    <a:pt x="9213740" y="2824289"/>
                  </a:lnTo>
                  <a:cubicBezTo>
                    <a:pt x="9209216" y="2808147"/>
                    <a:pt x="9204345" y="2791866"/>
                    <a:pt x="9199374" y="2775536"/>
                  </a:cubicBezTo>
                  <a:cubicBezTo>
                    <a:pt x="9159855" y="2645184"/>
                    <a:pt x="9114272" y="2516197"/>
                    <a:pt x="9061829" y="2389515"/>
                  </a:cubicBezTo>
                  <a:cubicBezTo>
                    <a:pt x="9035582" y="2326175"/>
                    <a:pt x="9008043" y="2263258"/>
                    <a:pt x="8978865" y="2200953"/>
                  </a:cubicBezTo>
                  <a:lnTo>
                    <a:pt x="8956694" y="2154317"/>
                  </a:lnTo>
                  <a:lnTo>
                    <a:pt x="8934176" y="2108012"/>
                  </a:lnTo>
                  <a:cubicBezTo>
                    <a:pt x="8918915" y="2077189"/>
                    <a:pt x="8903157" y="2046130"/>
                    <a:pt x="8887151" y="2015448"/>
                  </a:cubicBezTo>
                  <a:cubicBezTo>
                    <a:pt x="8854988" y="1953989"/>
                    <a:pt x="8822082" y="1892908"/>
                    <a:pt x="8787533" y="1832625"/>
                  </a:cubicBezTo>
                  <a:lnTo>
                    <a:pt x="8761485" y="1787496"/>
                  </a:lnTo>
                  <a:lnTo>
                    <a:pt x="8734791" y="1741991"/>
                  </a:lnTo>
                  <a:cubicBezTo>
                    <a:pt x="8717047" y="1711921"/>
                    <a:pt x="8699200" y="1682461"/>
                    <a:pt x="8680808" y="1652910"/>
                  </a:cubicBezTo>
                  <a:cubicBezTo>
                    <a:pt x="8644322" y="1593756"/>
                    <a:pt x="8606194" y="1535216"/>
                    <a:pt x="8567024" y="1477004"/>
                  </a:cubicBezTo>
                  <a:lnTo>
                    <a:pt x="8537446" y="1433428"/>
                  </a:lnTo>
                  <a:lnTo>
                    <a:pt x="8507423" y="1389994"/>
                  </a:lnTo>
                  <a:cubicBezTo>
                    <a:pt x="8487390" y="1361382"/>
                    <a:pt x="8467158" y="1332817"/>
                    <a:pt x="8446529" y="1304393"/>
                  </a:cubicBezTo>
                  <a:cubicBezTo>
                    <a:pt x="8405271" y="1247595"/>
                    <a:pt x="8362718" y="1191218"/>
                    <a:pt x="8319224" y="1135124"/>
                  </a:cubicBezTo>
                  <a:lnTo>
                    <a:pt x="8286366" y="1093148"/>
                  </a:lnTo>
                  <a:lnTo>
                    <a:pt x="8270161" y="1072538"/>
                  </a:lnTo>
                  <a:lnTo>
                    <a:pt x="8253856" y="1052254"/>
                  </a:lnTo>
                  <a:cubicBezTo>
                    <a:pt x="8231636" y="1024773"/>
                    <a:pt x="8209117" y="997479"/>
                    <a:pt x="8186352" y="970373"/>
                  </a:cubicBezTo>
                  <a:cubicBezTo>
                    <a:pt x="8140917" y="916020"/>
                    <a:pt x="8094240" y="862515"/>
                    <a:pt x="8046768" y="809527"/>
                  </a:cubicBezTo>
                  <a:lnTo>
                    <a:pt x="8010927" y="769951"/>
                  </a:lnTo>
                  <a:lnTo>
                    <a:pt x="7974788" y="730751"/>
                  </a:lnTo>
                  <a:cubicBezTo>
                    <a:pt x="7950382" y="704587"/>
                    <a:pt x="7925824" y="678563"/>
                    <a:pt x="7901070" y="652823"/>
                  </a:cubicBezTo>
                  <a:cubicBezTo>
                    <a:pt x="7851510" y="601387"/>
                    <a:pt x="7801404" y="550612"/>
                    <a:pt x="7750054" y="501106"/>
                  </a:cubicBezTo>
                  <a:cubicBezTo>
                    <a:pt x="7698902" y="451742"/>
                    <a:pt x="7645913" y="403036"/>
                    <a:pt x="7592277" y="355319"/>
                  </a:cubicBezTo>
                  <a:cubicBezTo>
                    <a:pt x="7484856" y="259884"/>
                    <a:pt x="7373308" y="168402"/>
                    <a:pt x="7257734" y="81062"/>
                  </a:cubicBezTo>
                  <a:close/>
                  <a:moveTo>
                    <a:pt x="1892109" y="0"/>
                  </a:moveTo>
                  <a:lnTo>
                    <a:pt x="2298402" y="0"/>
                  </a:lnTo>
                  <a:lnTo>
                    <a:pt x="2135542" y="121879"/>
                  </a:lnTo>
                  <a:cubicBezTo>
                    <a:pt x="2078998" y="166378"/>
                    <a:pt x="2023659" y="212143"/>
                    <a:pt x="1969576" y="259084"/>
                  </a:cubicBezTo>
                  <a:cubicBezTo>
                    <a:pt x="1861309" y="352918"/>
                    <a:pt x="1758064" y="451412"/>
                    <a:pt x="1659938" y="553953"/>
                  </a:cubicBezTo>
                  <a:cubicBezTo>
                    <a:pt x="1266987" y="964444"/>
                    <a:pt x="953820" y="1435593"/>
                    <a:pt x="729383" y="1940578"/>
                  </a:cubicBezTo>
                  <a:cubicBezTo>
                    <a:pt x="673260" y="2066459"/>
                    <a:pt x="622855" y="2195070"/>
                    <a:pt x="578465" y="2324905"/>
                  </a:cubicBezTo>
                  <a:cubicBezTo>
                    <a:pt x="534125" y="2454785"/>
                    <a:pt x="496147" y="2586314"/>
                    <a:pt x="465080" y="2718973"/>
                  </a:cubicBezTo>
                  <a:cubicBezTo>
                    <a:pt x="449769" y="2785089"/>
                    <a:pt x="435850" y="2852289"/>
                    <a:pt x="423820" y="2919535"/>
                  </a:cubicBezTo>
                  <a:cubicBezTo>
                    <a:pt x="411840" y="2986829"/>
                    <a:pt x="401054" y="3054358"/>
                    <a:pt x="392355" y="3122169"/>
                  </a:cubicBezTo>
                  <a:cubicBezTo>
                    <a:pt x="374509" y="3257744"/>
                    <a:pt x="363424" y="3393978"/>
                    <a:pt x="358801" y="3531013"/>
                  </a:cubicBezTo>
                  <a:cubicBezTo>
                    <a:pt x="349009" y="3804941"/>
                    <a:pt x="366357" y="4079668"/>
                    <a:pt x="410350" y="4352324"/>
                  </a:cubicBezTo>
                  <a:cubicBezTo>
                    <a:pt x="421286" y="4420230"/>
                    <a:pt x="434209" y="4487758"/>
                    <a:pt x="449022" y="4555147"/>
                  </a:cubicBezTo>
                  <a:cubicBezTo>
                    <a:pt x="463737" y="4622534"/>
                    <a:pt x="480389" y="4689686"/>
                    <a:pt x="498882" y="4756463"/>
                  </a:cubicBezTo>
                  <a:cubicBezTo>
                    <a:pt x="517373" y="4823239"/>
                    <a:pt x="537704" y="4889733"/>
                    <a:pt x="559775" y="4955755"/>
                  </a:cubicBezTo>
                  <a:cubicBezTo>
                    <a:pt x="581946" y="5021873"/>
                    <a:pt x="605358" y="5087473"/>
                    <a:pt x="631406" y="5152084"/>
                  </a:cubicBezTo>
                  <a:cubicBezTo>
                    <a:pt x="734055" y="5411706"/>
                    <a:pt x="865188" y="5662668"/>
                    <a:pt x="1023461" y="5898055"/>
                  </a:cubicBezTo>
                  <a:cubicBezTo>
                    <a:pt x="1181487" y="6133676"/>
                    <a:pt x="1367051" y="6353345"/>
                    <a:pt x="1575880" y="6551744"/>
                  </a:cubicBezTo>
                  <a:cubicBezTo>
                    <a:pt x="1680269" y="6651014"/>
                    <a:pt x="1790338" y="6745037"/>
                    <a:pt x="1905228" y="6833566"/>
                  </a:cubicBezTo>
                  <a:lnTo>
                    <a:pt x="1938629" y="6858000"/>
                  </a:lnTo>
                  <a:lnTo>
                    <a:pt x="1368607" y="6858000"/>
                  </a:lnTo>
                  <a:lnTo>
                    <a:pt x="1115251" y="6594103"/>
                  </a:lnTo>
                  <a:cubicBezTo>
                    <a:pt x="418530" y="5794890"/>
                    <a:pt x="0" y="4770280"/>
                    <a:pt x="0" y="3653129"/>
                  </a:cubicBezTo>
                  <a:cubicBezTo>
                    <a:pt x="0" y="2216793"/>
                    <a:pt x="691856" y="933432"/>
                    <a:pt x="1777294" y="85415"/>
                  </a:cubicBezTo>
                  <a:close/>
                </a:path>
              </a:pathLst>
            </a:custGeom>
            <a:solidFill>
              <a:schemeClr val="bg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lt1"/>
                </a:solidFill>
              </a:endParaRPr>
            </a:p>
          </p:txBody>
        </p:sp>
        <p:sp>
          <p:nvSpPr>
            <p:cNvPr id="20" name="Freeform: Shape 19">
              <a:extLst>
                <a:ext uri="{FF2B5EF4-FFF2-40B4-BE49-F238E27FC236}">
                  <a16:creationId xmlns:a16="http://schemas.microsoft.com/office/drawing/2014/main" id="{5F0C96D1-A8B7-4C8E-9997-D823FD1591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8434" y="3985"/>
              <a:ext cx="9747620" cy="6858000"/>
            </a:xfrm>
            <a:custGeom>
              <a:avLst/>
              <a:gdLst>
                <a:gd name="connsiteX0" fmla="*/ 7235453 w 9747620"/>
                <a:gd name="connsiteY0" fmla="*/ 0 h 6858000"/>
                <a:gd name="connsiteX1" fmla="*/ 7548130 w 9747620"/>
                <a:gd name="connsiteY1" fmla="*/ 0 h 6858000"/>
                <a:gd name="connsiteX2" fmla="*/ 7710334 w 9747620"/>
                <a:gd name="connsiteY2" fmla="*/ 111973 h 6858000"/>
                <a:gd name="connsiteX3" fmla="*/ 7889188 w 9747620"/>
                <a:gd name="connsiteY3" fmla="*/ 251542 h 6858000"/>
                <a:gd name="connsiteX4" fmla="*/ 8061828 w 9747620"/>
                <a:gd name="connsiteY4" fmla="*/ 398586 h 6858000"/>
                <a:gd name="connsiteX5" fmla="*/ 8145637 w 9747620"/>
                <a:gd name="connsiteY5" fmla="*/ 474218 h 6858000"/>
                <a:gd name="connsiteX6" fmla="*/ 8187242 w 9747620"/>
                <a:gd name="connsiteY6" fmla="*/ 512753 h 6858000"/>
                <a:gd name="connsiteX7" fmla="*/ 8228402 w 9747620"/>
                <a:gd name="connsiteY7" fmla="*/ 551575 h 6858000"/>
                <a:gd name="connsiteX8" fmla="*/ 8389211 w 9747620"/>
                <a:gd name="connsiteY8" fmla="*/ 710937 h 6858000"/>
                <a:gd name="connsiteX9" fmla="*/ 8467206 w 9747620"/>
                <a:gd name="connsiteY9" fmla="*/ 793088 h 6858000"/>
                <a:gd name="connsiteX10" fmla="*/ 8486791 w 9747620"/>
                <a:gd name="connsiteY10" fmla="*/ 814223 h 6858000"/>
                <a:gd name="connsiteX11" fmla="*/ 8505979 w 9747620"/>
                <a:gd name="connsiteY11" fmla="*/ 835409 h 6858000"/>
                <a:gd name="connsiteX12" fmla="*/ 8543509 w 9747620"/>
                <a:gd name="connsiteY12" fmla="*/ 877346 h 6858000"/>
                <a:gd name="connsiteX13" fmla="*/ 8690549 w 9747620"/>
                <a:gd name="connsiteY13" fmla="*/ 1048978 h 6858000"/>
                <a:gd name="connsiteX14" fmla="*/ 8761732 w 9747620"/>
                <a:gd name="connsiteY14" fmla="*/ 1137502 h 6858000"/>
                <a:gd name="connsiteX15" fmla="*/ 8796379 w 9747620"/>
                <a:gd name="connsiteY15" fmla="*/ 1182077 h 6858000"/>
                <a:gd name="connsiteX16" fmla="*/ 8830678 w 9747620"/>
                <a:gd name="connsiteY16" fmla="*/ 1226986 h 6858000"/>
                <a:gd name="connsiteX17" fmla="*/ 8963353 w 9747620"/>
                <a:gd name="connsiteY17" fmla="*/ 1410936 h 6858000"/>
                <a:gd name="connsiteX18" fmla="*/ 9026483 w 9747620"/>
                <a:gd name="connsiteY18" fmla="*/ 1505499 h 6858000"/>
                <a:gd name="connsiteX19" fmla="*/ 9057004 w 9747620"/>
                <a:gd name="connsiteY19" fmla="*/ 1552613 h 6858000"/>
                <a:gd name="connsiteX20" fmla="*/ 9087278 w 9747620"/>
                <a:gd name="connsiteY20" fmla="*/ 1600542 h 6858000"/>
                <a:gd name="connsiteX21" fmla="*/ 9202851 w 9747620"/>
                <a:gd name="connsiteY21" fmla="*/ 1795515 h 6858000"/>
                <a:gd name="connsiteX22" fmla="*/ 9257332 w 9747620"/>
                <a:gd name="connsiteY22" fmla="*/ 1894920 h 6858000"/>
                <a:gd name="connsiteX23" fmla="*/ 9283778 w 9747620"/>
                <a:gd name="connsiteY23" fmla="*/ 1945436 h 6858000"/>
                <a:gd name="connsiteX24" fmla="*/ 9309428 w 9747620"/>
                <a:gd name="connsiteY24" fmla="*/ 1996193 h 6858000"/>
                <a:gd name="connsiteX25" fmla="*/ 9405714 w 9747620"/>
                <a:gd name="connsiteY25" fmla="*/ 2202191 h 6858000"/>
                <a:gd name="connsiteX26" fmla="*/ 9566524 w 9747620"/>
                <a:gd name="connsiteY26" fmla="*/ 2627653 h 6858000"/>
                <a:gd name="connsiteX27" fmla="*/ 9583573 w 9747620"/>
                <a:gd name="connsiteY27" fmla="*/ 2682195 h 6858000"/>
                <a:gd name="connsiteX28" fmla="*/ 9591974 w 9747620"/>
                <a:gd name="connsiteY28" fmla="*/ 2709707 h 6858000"/>
                <a:gd name="connsiteX29" fmla="*/ 9600027 w 9747620"/>
                <a:gd name="connsiteY29" fmla="*/ 2737650 h 6858000"/>
                <a:gd name="connsiteX30" fmla="*/ 9629803 w 9747620"/>
                <a:gd name="connsiteY30" fmla="*/ 2847694 h 6858000"/>
                <a:gd name="connsiteX31" fmla="*/ 9679909 w 9747620"/>
                <a:gd name="connsiteY31" fmla="*/ 3070131 h 6858000"/>
                <a:gd name="connsiteX32" fmla="*/ 9690498 w 9747620"/>
                <a:gd name="connsiteY32" fmla="*/ 3126159 h 6858000"/>
                <a:gd name="connsiteX33" fmla="*/ 9700390 w 9747620"/>
                <a:gd name="connsiteY33" fmla="*/ 3181805 h 6858000"/>
                <a:gd name="connsiteX34" fmla="*/ 9709685 w 9747620"/>
                <a:gd name="connsiteY34" fmla="*/ 3243392 h 6858000"/>
                <a:gd name="connsiteX35" fmla="*/ 9713016 w 9747620"/>
                <a:gd name="connsiteY35" fmla="*/ 3267597 h 6858000"/>
                <a:gd name="connsiteX36" fmla="*/ 9716844 w 9747620"/>
                <a:gd name="connsiteY36" fmla="*/ 3294437 h 6858000"/>
                <a:gd name="connsiteX37" fmla="*/ 9720820 w 9747620"/>
                <a:gd name="connsiteY37" fmla="*/ 3324488 h 6858000"/>
                <a:gd name="connsiteX38" fmla="*/ 9722709 w 9747620"/>
                <a:gd name="connsiteY38" fmla="*/ 3340737 h 6858000"/>
                <a:gd name="connsiteX39" fmla="*/ 9724301 w 9747620"/>
                <a:gd name="connsiteY39" fmla="*/ 3356361 h 6858000"/>
                <a:gd name="connsiteX40" fmla="*/ 9730166 w 9747620"/>
                <a:gd name="connsiteY40" fmla="*/ 3412197 h 6858000"/>
                <a:gd name="connsiteX41" fmla="*/ 9735783 w 9747620"/>
                <a:gd name="connsiteY41" fmla="*/ 3468083 h 6858000"/>
                <a:gd name="connsiteX42" fmla="*/ 9739760 w 9747620"/>
                <a:gd name="connsiteY42" fmla="*/ 3524399 h 6858000"/>
                <a:gd name="connsiteX43" fmla="*/ 9741748 w 9747620"/>
                <a:gd name="connsiteY43" fmla="*/ 3552580 h 6858000"/>
                <a:gd name="connsiteX44" fmla="*/ 9742742 w 9747620"/>
                <a:gd name="connsiteY44" fmla="*/ 3566672 h 6858000"/>
                <a:gd name="connsiteX45" fmla="*/ 9743488 w 9747620"/>
                <a:gd name="connsiteY45" fmla="*/ 3581865 h 6858000"/>
                <a:gd name="connsiteX46" fmla="*/ 9744731 w 9747620"/>
                <a:gd name="connsiteY46" fmla="*/ 3611341 h 6858000"/>
                <a:gd name="connsiteX47" fmla="*/ 9745725 w 9747620"/>
                <a:gd name="connsiteY47" fmla="*/ 3639715 h 6858000"/>
                <a:gd name="connsiteX48" fmla="*/ 9747613 w 9747620"/>
                <a:gd name="connsiteY48" fmla="*/ 3753786 h 6858000"/>
                <a:gd name="connsiteX49" fmla="*/ 9740405 w 9747620"/>
                <a:gd name="connsiteY49" fmla="*/ 3984609 h 6858000"/>
                <a:gd name="connsiteX50" fmla="*/ 9736329 w 9747620"/>
                <a:gd name="connsiteY50" fmla="*/ 4038434 h 6858000"/>
                <a:gd name="connsiteX51" fmla="*/ 9731408 w 9747620"/>
                <a:gd name="connsiteY51" fmla="*/ 4099446 h 6858000"/>
                <a:gd name="connsiteX52" fmla="*/ 9717987 w 9747620"/>
                <a:gd name="connsiteY52" fmla="*/ 4213325 h 6858000"/>
                <a:gd name="connsiteX53" fmla="*/ 9716297 w 9747620"/>
                <a:gd name="connsiteY53" fmla="*/ 4227129 h 6858000"/>
                <a:gd name="connsiteX54" fmla="*/ 9714110 w 9747620"/>
                <a:gd name="connsiteY54" fmla="*/ 4240981 h 6858000"/>
                <a:gd name="connsiteX55" fmla="*/ 9709785 w 9747620"/>
                <a:gd name="connsiteY55" fmla="*/ 4268731 h 6858000"/>
                <a:gd name="connsiteX56" fmla="*/ 9701086 w 9747620"/>
                <a:gd name="connsiteY56" fmla="*/ 4324185 h 6858000"/>
                <a:gd name="connsiteX57" fmla="*/ 9698699 w 9747620"/>
                <a:gd name="connsiteY57" fmla="*/ 4338994 h 6858000"/>
                <a:gd name="connsiteX58" fmla="*/ 9695966 w 9747620"/>
                <a:gd name="connsiteY58" fmla="*/ 4355050 h 6858000"/>
                <a:gd name="connsiteX59" fmla="*/ 9690299 w 9747620"/>
                <a:gd name="connsiteY59" fmla="*/ 4385054 h 6858000"/>
                <a:gd name="connsiteX60" fmla="*/ 9679909 w 9747620"/>
                <a:gd name="connsiteY60" fmla="*/ 4437919 h 6858000"/>
                <a:gd name="connsiteX61" fmla="*/ 9673647 w 9747620"/>
                <a:gd name="connsiteY61" fmla="*/ 4468162 h 6858000"/>
                <a:gd name="connsiteX62" fmla="*/ 9667532 w 9747620"/>
                <a:gd name="connsiteY62" fmla="*/ 4496296 h 6858000"/>
                <a:gd name="connsiteX63" fmla="*/ 9654658 w 9747620"/>
                <a:gd name="connsiteY63" fmla="*/ 4552277 h 6858000"/>
                <a:gd name="connsiteX64" fmla="*/ 9625876 w 9747620"/>
                <a:gd name="connsiteY64" fmla="*/ 4664478 h 6858000"/>
                <a:gd name="connsiteX65" fmla="*/ 9552803 w 9747620"/>
                <a:gd name="connsiteY65" fmla="*/ 4888737 h 6858000"/>
                <a:gd name="connsiteX66" fmla="*/ 9452639 w 9747620"/>
                <a:gd name="connsiteY66" fmla="*/ 5110934 h 6858000"/>
                <a:gd name="connsiteX67" fmla="*/ 9388017 w 9747620"/>
                <a:gd name="connsiteY67" fmla="*/ 5220020 h 6858000"/>
                <a:gd name="connsiteX68" fmla="*/ 9370073 w 9747620"/>
                <a:gd name="connsiteY68" fmla="*/ 5246811 h 6858000"/>
                <a:gd name="connsiteX69" fmla="*/ 9360926 w 9747620"/>
                <a:gd name="connsiteY69" fmla="*/ 5260040 h 6858000"/>
                <a:gd name="connsiteX70" fmla="*/ 9351829 w 9747620"/>
                <a:gd name="connsiteY70" fmla="*/ 5272646 h 6858000"/>
                <a:gd name="connsiteX71" fmla="*/ 9313305 w 9747620"/>
                <a:gd name="connsiteY71" fmla="*/ 5323881 h 6858000"/>
                <a:gd name="connsiteX72" fmla="*/ 9130375 w 9747620"/>
                <a:gd name="connsiteY72" fmla="*/ 5510802 h 6858000"/>
                <a:gd name="connsiteX73" fmla="*/ 9028422 w 9747620"/>
                <a:gd name="connsiteY73" fmla="*/ 5588878 h 6858000"/>
                <a:gd name="connsiteX74" fmla="*/ 9002424 w 9747620"/>
                <a:gd name="connsiteY74" fmla="*/ 5606707 h 6858000"/>
                <a:gd name="connsiteX75" fmla="*/ 8976525 w 9747620"/>
                <a:gd name="connsiteY75" fmla="*/ 5623866 h 6858000"/>
                <a:gd name="connsiteX76" fmla="*/ 8924181 w 9747620"/>
                <a:gd name="connsiteY76" fmla="*/ 5656793 h 6858000"/>
                <a:gd name="connsiteX77" fmla="*/ 8717291 w 9747620"/>
                <a:gd name="connsiteY77" fmla="*/ 5771582 h 6858000"/>
                <a:gd name="connsiteX78" fmla="*/ 8617129 w 9747620"/>
                <a:gd name="connsiteY78" fmla="*/ 5823105 h 6858000"/>
                <a:gd name="connsiteX79" fmla="*/ 8518207 w 9747620"/>
                <a:gd name="connsiteY79" fmla="*/ 5873671 h 6858000"/>
                <a:gd name="connsiteX80" fmla="*/ 8150558 w 9747620"/>
                <a:gd name="connsiteY80" fmla="*/ 6086761 h 6858000"/>
                <a:gd name="connsiteX81" fmla="*/ 7979410 w 9747620"/>
                <a:gd name="connsiteY81" fmla="*/ 6207158 h 6858000"/>
                <a:gd name="connsiteX82" fmla="*/ 7938300 w 9747620"/>
                <a:gd name="connsiteY82" fmla="*/ 6238887 h 6858000"/>
                <a:gd name="connsiteX83" fmla="*/ 7897936 w 9747620"/>
                <a:gd name="connsiteY83" fmla="*/ 6271286 h 6858000"/>
                <a:gd name="connsiteX84" fmla="*/ 7858367 w 9747620"/>
                <a:gd name="connsiteY84" fmla="*/ 6304357 h 6858000"/>
                <a:gd name="connsiteX85" fmla="*/ 7819048 w 9747620"/>
                <a:gd name="connsiteY85" fmla="*/ 6338770 h 6858000"/>
                <a:gd name="connsiteX86" fmla="*/ 7778882 w 9747620"/>
                <a:gd name="connsiteY86" fmla="*/ 6374477 h 6858000"/>
                <a:gd name="connsiteX87" fmla="*/ 7739563 w 9747620"/>
                <a:gd name="connsiteY87" fmla="*/ 6410328 h 6858000"/>
                <a:gd name="connsiteX88" fmla="*/ 7660824 w 9747620"/>
                <a:gd name="connsiteY88" fmla="*/ 6484138 h 6858000"/>
                <a:gd name="connsiteX89" fmla="*/ 7502302 w 9747620"/>
                <a:gd name="connsiteY89" fmla="*/ 6636360 h 6858000"/>
                <a:gd name="connsiteX90" fmla="*/ 7273394 w 9747620"/>
                <a:gd name="connsiteY90" fmla="*/ 6858000 h 6858000"/>
                <a:gd name="connsiteX91" fmla="*/ 6780690 w 9747620"/>
                <a:gd name="connsiteY91" fmla="*/ 6858000 h 6858000"/>
                <a:gd name="connsiteX92" fmla="*/ 6854939 w 9747620"/>
                <a:gd name="connsiteY92" fmla="*/ 6783597 h 6858000"/>
                <a:gd name="connsiteX93" fmla="*/ 6932087 w 9747620"/>
                <a:gd name="connsiteY93" fmla="*/ 6705809 h 6858000"/>
                <a:gd name="connsiteX94" fmla="*/ 7241130 w 9747620"/>
                <a:gd name="connsiteY94" fmla="*/ 6390965 h 6858000"/>
                <a:gd name="connsiteX95" fmla="*/ 7397564 w 9747620"/>
                <a:gd name="connsiteY95" fmla="*/ 6233087 h 6858000"/>
                <a:gd name="connsiteX96" fmla="*/ 7478142 w 9747620"/>
                <a:gd name="connsiteY96" fmla="*/ 6153670 h 6858000"/>
                <a:gd name="connsiteX97" fmla="*/ 7519600 w 9747620"/>
                <a:gd name="connsiteY97" fmla="*/ 6113937 h 6858000"/>
                <a:gd name="connsiteX98" fmla="*/ 7561207 w 9747620"/>
                <a:gd name="connsiteY98" fmla="*/ 6075067 h 6858000"/>
                <a:gd name="connsiteX99" fmla="*/ 7604204 w 9747620"/>
                <a:gd name="connsiteY99" fmla="*/ 6035526 h 6858000"/>
                <a:gd name="connsiteX100" fmla="*/ 7648644 w 9747620"/>
                <a:gd name="connsiteY100" fmla="*/ 5996416 h 6858000"/>
                <a:gd name="connsiteX101" fmla="*/ 7693830 w 9747620"/>
                <a:gd name="connsiteY101" fmla="*/ 5958264 h 6858000"/>
                <a:gd name="connsiteX102" fmla="*/ 7739662 w 9747620"/>
                <a:gd name="connsiteY102" fmla="*/ 5921073 h 6858000"/>
                <a:gd name="connsiteX103" fmla="*/ 7928458 w 9747620"/>
                <a:gd name="connsiteY103" fmla="*/ 5781025 h 6858000"/>
                <a:gd name="connsiteX104" fmla="*/ 8325882 w 9747620"/>
                <a:gd name="connsiteY104" fmla="*/ 5537450 h 6858000"/>
                <a:gd name="connsiteX105" fmla="*/ 8424555 w 9747620"/>
                <a:gd name="connsiteY105" fmla="*/ 5484106 h 6858000"/>
                <a:gd name="connsiteX106" fmla="*/ 8521737 w 9747620"/>
                <a:gd name="connsiteY106" fmla="*/ 5431289 h 6858000"/>
                <a:gd name="connsiteX107" fmla="*/ 8702677 w 9747620"/>
                <a:gd name="connsiteY107" fmla="*/ 5325942 h 6858000"/>
                <a:gd name="connsiteX108" fmla="*/ 8743986 w 9747620"/>
                <a:gd name="connsiteY108" fmla="*/ 5298717 h 6858000"/>
                <a:gd name="connsiteX109" fmla="*/ 8764167 w 9747620"/>
                <a:gd name="connsiteY109" fmla="*/ 5284723 h 6858000"/>
                <a:gd name="connsiteX110" fmla="*/ 8783704 w 9747620"/>
                <a:gd name="connsiteY110" fmla="*/ 5270679 h 6858000"/>
                <a:gd name="connsiteX111" fmla="*/ 8856776 w 9747620"/>
                <a:gd name="connsiteY111" fmla="*/ 5212399 h 6858000"/>
                <a:gd name="connsiteX112" fmla="*/ 8979856 w 9747620"/>
                <a:gd name="connsiteY112" fmla="*/ 5082081 h 6858000"/>
                <a:gd name="connsiteX113" fmla="*/ 9006699 w 9747620"/>
                <a:gd name="connsiteY113" fmla="*/ 5044984 h 6858000"/>
                <a:gd name="connsiteX114" fmla="*/ 9013509 w 9747620"/>
                <a:gd name="connsiteY114" fmla="*/ 5035254 h 6858000"/>
                <a:gd name="connsiteX115" fmla="*/ 9019773 w 9747620"/>
                <a:gd name="connsiteY115" fmla="*/ 5025812 h 6858000"/>
                <a:gd name="connsiteX116" fmla="*/ 9032050 w 9747620"/>
                <a:gd name="connsiteY116" fmla="*/ 5006833 h 6858000"/>
                <a:gd name="connsiteX117" fmla="*/ 9077733 w 9747620"/>
                <a:gd name="connsiteY117" fmla="*/ 4926839 h 6858000"/>
                <a:gd name="connsiteX118" fmla="*/ 9154285 w 9747620"/>
                <a:gd name="connsiteY118" fmla="*/ 4750223 h 6858000"/>
                <a:gd name="connsiteX119" fmla="*/ 9213936 w 9747620"/>
                <a:gd name="connsiteY119" fmla="*/ 4559945 h 6858000"/>
                <a:gd name="connsiteX120" fmla="*/ 9238592 w 9747620"/>
                <a:gd name="connsiteY120" fmla="*/ 4461357 h 6858000"/>
                <a:gd name="connsiteX121" fmla="*/ 9249776 w 9747620"/>
                <a:gd name="connsiteY121" fmla="*/ 4411319 h 6858000"/>
                <a:gd name="connsiteX122" fmla="*/ 9255046 w 9747620"/>
                <a:gd name="connsiteY122" fmla="*/ 4386299 h 6858000"/>
                <a:gd name="connsiteX123" fmla="*/ 9259718 w 9747620"/>
                <a:gd name="connsiteY123" fmla="*/ 4363342 h 6858000"/>
                <a:gd name="connsiteX124" fmla="*/ 9269959 w 9747620"/>
                <a:gd name="connsiteY124" fmla="*/ 4309566 h 6858000"/>
                <a:gd name="connsiteX125" fmla="*/ 9274233 w 9747620"/>
                <a:gd name="connsiteY125" fmla="*/ 4286176 h 6858000"/>
                <a:gd name="connsiteX126" fmla="*/ 9276022 w 9747620"/>
                <a:gd name="connsiteY126" fmla="*/ 4275489 h 6858000"/>
                <a:gd name="connsiteX127" fmla="*/ 9277861 w 9747620"/>
                <a:gd name="connsiteY127" fmla="*/ 4263506 h 6858000"/>
                <a:gd name="connsiteX128" fmla="*/ 9286014 w 9747620"/>
                <a:gd name="connsiteY128" fmla="*/ 4211696 h 6858000"/>
                <a:gd name="connsiteX129" fmla="*/ 9290092 w 9747620"/>
                <a:gd name="connsiteY129" fmla="*/ 4185767 h 6858000"/>
                <a:gd name="connsiteX130" fmla="*/ 9292128 w 9747620"/>
                <a:gd name="connsiteY130" fmla="*/ 4172826 h 6858000"/>
                <a:gd name="connsiteX131" fmla="*/ 9293720 w 9747620"/>
                <a:gd name="connsiteY131" fmla="*/ 4159693 h 6858000"/>
                <a:gd name="connsiteX132" fmla="*/ 9305650 w 9747620"/>
                <a:gd name="connsiteY132" fmla="*/ 4057941 h 6858000"/>
                <a:gd name="connsiteX133" fmla="*/ 9309378 w 9747620"/>
                <a:gd name="connsiteY133" fmla="*/ 4010779 h 6858000"/>
                <a:gd name="connsiteX134" fmla="*/ 9313454 w 9747620"/>
                <a:gd name="connsiteY134" fmla="*/ 3956428 h 6858000"/>
                <a:gd name="connsiteX135" fmla="*/ 9320811 w 9747620"/>
                <a:gd name="connsiteY135" fmla="*/ 3753546 h 6858000"/>
                <a:gd name="connsiteX136" fmla="*/ 9319617 w 9747620"/>
                <a:gd name="connsiteY136" fmla="*/ 3650643 h 6858000"/>
                <a:gd name="connsiteX137" fmla="*/ 9318176 w 9747620"/>
                <a:gd name="connsiteY137" fmla="*/ 3600030 h 6858000"/>
                <a:gd name="connsiteX138" fmla="*/ 9317778 w 9747620"/>
                <a:gd name="connsiteY138" fmla="*/ 3588096 h 6858000"/>
                <a:gd name="connsiteX139" fmla="*/ 9316983 w 9747620"/>
                <a:gd name="connsiteY139" fmla="*/ 3575107 h 6858000"/>
                <a:gd name="connsiteX140" fmla="*/ 9315443 w 9747620"/>
                <a:gd name="connsiteY140" fmla="*/ 3549130 h 6858000"/>
                <a:gd name="connsiteX141" fmla="*/ 9312311 w 9747620"/>
                <a:gd name="connsiteY141" fmla="*/ 3497176 h 6858000"/>
                <a:gd name="connsiteX142" fmla="*/ 9307587 w 9747620"/>
                <a:gd name="connsiteY142" fmla="*/ 3445029 h 6858000"/>
                <a:gd name="connsiteX143" fmla="*/ 9302618 w 9747620"/>
                <a:gd name="connsiteY143" fmla="*/ 3392835 h 6858000"/>
                <a:gd name="connsiteX144" fmla="*/ 9301574 w 9747620"/>
                <a:gd name="connsiteY144" fmla="*/ 3381476 h 6858000"/>
                <a:gd name="connsiteX145" fmla="*/ 9300430 w 9747620"/>
                <a:gd name="connsiteY145" fmla="*/ 3370740 h 6858000"/>
                <a:gd name="connsiteX146" fmla="*/ 9297547 w 9747620"/>
                <a:gd name="connsiteY146" fmla="*/ 3346966 h 6858000"/>
                <a:gd name="connsiteX147" fmla="*/ 9294017 w 9747620"/>
                <a:gd name="connsiteY147" fmla="*/ 3320030 h 6858000"/>
                <a:gd name="connsiteX148" fmla="*/ 9290439 w 9747620"/>
                <a:gd name="connsiteY148" fmla="*/ 3290410 h 6858000"/>
                <a:gd name="connsiteX149" fmla="*/ 9284275 w 9747620"/>
                <a:gd name="connsiteY149" fmla="*/ 3244544 h 6858000"/>
                <a:gd name="connsiteX150" fmla="*/ 9275974 w 9747620"/>
                <a:gd name="connsiteY150" fmla="*/ 3193116 h 6858000"/>
                <a:gd name="connsiteX151" fmla="*/ 9267224 w 9747620"/>
                <a:gd name="connsiteY151" fmla="*/ 3142264 h 6858000"/>
                <a:gd name="connsiteX152" fmla="*/ 9225320 w 9747620"/>
                <a:gd name="connsiteY152" fmla="*/ 2939909 h 6858000"/>
                <a:gd name="connsiteX153" fmla="*/ 9200466 w 9747620"/>
                <a:gd name="connsiteY153" fmla="*/ 2839449 h 6858000"/>
                <a:gd name="connsiteX154" fmla="*/ 9193953 w 9747620"/>
                <a:gd name="connsiteY154" fmla="*/ 2814958 h 6858000"/>
                <a:gd name="connsiteX155" fmla="*/ 9186993 w 9747620"/>
                <a:gd name="connsiteY155" fmla="*/ 2790276 h 6858000"/>
                <a:gd name="connsiteX156" fmla="*/ 9172628 w 9747620"/>
                <a:gd name="connsiteY156" fmla="*/ 2740621 h 6858000"/>
                <a:gd name="connsiteX157" fmla="*/ 9035082 w 9747620"/>
                <a:gd name="connsiteY157" fmla="*/ 2347463 h 6858000"/>
                <a:gd name="connsiteX158" fmla="*/ 8952118 w 9747620"/>
                <a:gd name="connsiteY158" fmla="*/ 2155413 h 6858000"/>
                <a:gd name="connsiteX159" fmla="*/ 8929948 w 9747620"/>
                <a:gd name="connsiteY159" fmla="*/ 2107915 h 6858000"/>
                <a:gd name="connsiteX160" fmla="*/ 8907429 w 9747620"/>
                <a:gd name="connsiteY160" fmla="*/ 2060753 h 6858000"/>
                <a:gd name="connsiteX161" fmla="*/ 8860404 w 9747620"/>
                <a:gd name="connsiteY161" fmla="*/ 1966478 h 6858000"/>
                <a:gd name="connsiteX162" fmla="*/ 8760788 w 9747620"/>
                <a:gd name="connsiteY162" fmla="*/ 1780274 h 6858000"/>
                <a:gd name="connsiteX163" fmla="*/ 8734740 w 9747620"/>
                <a:gd name="connsiteY163" fmla="*/ 1734311 h 6858000"/>
                <a:gd name="connsiteX164" fmla="*/ 8708046 w 9747620"/>
                <a:gd name="connsiteY164" fmla="*/ 1687963 h 6858000"/>
                <a:gd name="connsiteX165" fmla="*/ 8654062 w 9747620"/>
                <a:gd name="connsiteY165" fmla="*/ 1597234 h 6858000"/>
                <a:gd name="connsiteX166" fmla="*/ 8540278 w 9747620"/>
                <a:gd name="connsiteY166" fmla="*/ 1418077 h 6858000"/>
                <a:gd name="connsiteX167" fmla="*/ 8510701 w 9747620"/>
                <a:gd name="connsiteY167" fmla="*/ 1373695 h 6858000"/>
                <a:gd name="connsiteX168" fmla="*/ 8480676 w 9747620"/>
                <a:gd name="connsiteY168" fmla="*/ 1329457 h 6858000"/>
                <a:gd name="connsiteX169" fmla="*/ 8419782 w 9747620"/>
                <a:gd name="connsiteY169" fmla="*/ 1242275 h 6858000"/>
                <a:gd name="connsiteX170" fmla="*/ 8292478 w 9747620"/>
                <a:gd name="connsiteY170" fmla="*/ 1069875 h 6858000"/>
                <a:gd name="connsiteX171" fmla="*/ 8259620 w 9747620"/>
                <a:gd name="connsiteY171" fmla="*/ 1027123 h 6858000"/>
                <a:gd name="connsiteX172" fmla="*/ 8243416 w 9747620"/>
                <a:gd name="connsiteY172" fmla="*/ 1006130 h 6858000"/>
                <a:gd name="connsiteX173" fmla="*/ 8227110 w 9747620"/>
                <a:gd name="connsiteY173" fmla="*/ 985473 h 6858000"/>
                <a:gd name="connsiteX174" fmla="*/ 8159604 w 9747620"/>
                <a:gd name="connsiteY174" fmla="*/ 902029 h 6858000"/>
                <a:gd name="connsiteX175" fmla="*/ 8020022 w 9747620"/>
                <a:gd name="connsiteY175" fmla="*/ 738209 h 6858000"/>
                <a:gd name="connsiteX176" fmla="*/ 7984182 w 9747620"/>
                <a:gd name="connsiteY176" fmla="*/ 697901 h 6858000"/>
                <a:gd name="connsiteX177" fmla="*/ 7948043 w 9747620"/>
                <a:gd name="connsiteY177" fmla="*/ 657976 h 6858000"/>
                <a:gd name="connsiteX178" fmla="*/ 7874324 w 9747620"/>
                <a:gd name="connsiteY178" fmla="*/ 578607 h 6858000"/>
                <a:gd name="connsiteX179" fmla="*/ 7723308 w 9747620"/>
                <a:gd name="connsiteY179" fmla="*/ 424085 h 6858000"/>
                <a:gd name="connsiteX180" fmla="*/ 7565532 w 9747620"/>
                <a:gd name="connsiteY180" fmla="*/ 275602 h 6858000"/>
                <a:gd name="connsiteX181" fmla="*/ 1832515 w 9747620"/>
                <a:gd name="connsiteY181" fmla="*/ 0 h 6858000"/>
                <a:gd name="connsiteX182" fmla="*/ 2158449 w 9747620"/>
                <a:gd name="connsiteY182" fmla="*/ 0 h 6858000"/>
                <a:gd name="connsiteX183" fmla="*/ 2108797 w 9747620"/>
                <a:gd name="connsiteY183" fmla="*/ 37845 h 6858000"/>
                <a:gd name="connsiteX184" fmla="*/ 1942830 w 9747620"/>
                <a:gd name="connsiteY184" fmla="*/ 177587 h 6858000"/>
                <a:gd name="connsiteX185" fmla="*/ 1633191 w 9747620"/>
                <a:gd name="connsiteY185" fmla="*/ 477909 h 6858000"/>
                <a:gd name="connsiteX186" fmla="*/ 702686 w 9747620"/>
                <a:gd name="connsiteY186" fmla="*/ 1889935 h 6858000"/>
                <a:gd name="connsiteX187" fmla="*/ 551769 w 9747620"/>
                <a:gd name="connsiteY187" fmla="*/ 2281416 h 6858000"/>
                <a:gd name="connsiteX188" fmla="*/ 438383 w 9747620"/>
                <a:gd name="connsiteY188" fmla="*/ 2682772 h 6858000"/>
                <a:gd name="connsiteX189" fmla="*/ 397124 w 9747620"/>
                <a:gd name="connsiteY189" fmla="*/ 2887044 h 6858000"/>
                <a:gd name="connsiteX190" fmla="*/ 365658 w 9747620"/>
                <a:gd name="connsiteY190" fmla="*/ 3093424 h 6858000"/>
                <a:gd name="connsiteX191" fmla="*/ 332105 w 9747620"/>
                <a:gd name="connsiteY191" fmla="*/ 3509828 h 6858000"/>
                <a:gd name="connsiteX192" fmla="*/ 383653 w 9747620"/>
                <a:gd name="connsiteY192" fmla="*/ 4346327 h 6858000"/>
                <a:gd name="connsiteX193" fmla="*/ 422327 w 9747620"/>
                <a:gd name="connsiteY193" fmla="*/ 4552900 h 6858000"/>
                <a:gd name="connsiteX194" fmla="*/ 472184 w 9747620"/>
                <a:gd name="connsiteY194" fmla="*/ 4757939 h 6858000"/>
                <a:gd name="connsiteX195" fmla="*/ 533078 w 9747620"/>
                <a:gd name="connsiteY195" fmla="*/ 4960916 h 6858000"/>
                <a:gd name="connsiteX196" fmla="*/ 604710 w 9747620"/>
                <a:gd name="connsiteY196" fmla="*/ 5160875 h 6858000"/>
                <a:gd name="connsiteX197" fmla="*/ 996766 w 9747620"/>
                <a:gd name="connsiteY197" fmla="*/ 5920640 h 6858000"/>
                <a:gd name="connsiteX198" fmla="*/ 1549183 w 9747620"/>
                <a:gd name="connsiteY198" fmla="*/ 6586417 h 6858000"/>
                <a:gd name="connsiteX199" fmla="*/ 1709890 w 9747620"/>
                <a:gd name="connsiteY199" fmla="*/ 6734063 h 6858000"/>
                <a:gd name="connsiteX200" fmla="*/ 1859761 w 9747620"/>
                <a:gd name="connsiteY200" fmla="*/ 6858000 h 6858000"/>
                <a:gd name="connsiteX201" fmla="*/ 1671798 w 9747620"/>
                <a:gd name="connsiteY201" fmla="*/ 6858000 h 6858000"/>
                <a:gd name="connsiteX202" fmla="*/ 1628044 w 9747620"/>
                <a:gd name="connsiteY202" fmla="*/ 6822717 h 6858000"/>
                <a:gd name="connsiteX203" fmla="*/ 1459756 w 9747620"/>
                <a:gd name="connsiteY203" fmla="*/ 6674223 h 6858000"/>
                <a:gd name="connsiteX204" fmla="*/ 402543 w 9747620"/>
                <a:gd name="connsiteY204" fmla="*/ 5241588 h 6858000"/>
                <a:gd name="connsiteX205" fmla="*/ 311923 w 9747620"/>
                <a:gd name="connsiteY205" fmla="*/ 5036741 h 6858000"/>
                <a:gd name="connsiteX206" fmla="*/ 232140 w 9747620"/>
                <a:gd name="connsiteY206" fmla="*/ 4827483 h 6858000"/>
                <a:gd name="connsiteX207" fmla="*/ 163392 w 9747620"/>
                <a:gd name="connsiteY207" fmla="*/ 4613913 h 6858000"/>
                <a:gd name="connsiteX208" fmla="*/ 106823 w 9747620"/>
                <a:gd name="connsiteY208" fmla="*/ 4396365 h 6858000"/>
                <a:gd name="connsiteX209" fmla="*/ 29326 w 9747620"/>
                <a:gd name="connsiteY209" fmla="*/ 3954702 h 6858000"/>
                <a:gd name="connsiteX210" fmla="*/ 8647 w 9747620"/>
                <a:gd name="connsiteY210" fmla="*/ 3730971 h 6858000"/>
                <a:gd name="connsiteX211" fmla="*/ 2880 w 9747620"/>
                <a:gd name="connsiteY211" fmla="*/ 3618674 h 6858000"/>
                <a:gd name="connsiteX212" fmla="*/ 296 w 9747620"/>
                <a:gd name="connsiteY212" fmla="*/ 3506425 h 6858000"/>
                <a:gd name="connsiteX213" fmla="*/ 20030 w 9747620"/>
                <a:gd name="connsiteY213" fmla="*/ 3056711 h 6858000"/>
                <a:gd name="connsiteX214" fmla="*/ 48664 w 9747620"/>
                <a:gd name="connsiteY214" fmla="*/ 2832980 h 6858000"/>
                <a:gd name="connsiteX215" fmla="*/ 89922 w 9747620"/>
                <a:gd name="connsiteY215" fmla="*/ 2610639 h 6858000"/>
                <a:gd name="connsiteX216" fmla="*/ 211163 w 9747620"/>
                <a:gd name="connsiteY216" fmla="*/ 2174343 h 6858000"/>
                <a:gd name="connsiteX217" fmla="*/ 379129 w 9747620"/>
                <a:gd name="connsiteY217" fmla="*/ 1754393 h 6858000"/>
                <a:gd name="connsiteX218" fmla="*/ 841424 w 9747620"/>
                <a:gd name="connsiteY218" fmla="*/ 976270 h 6858000"/>
                <a:gd name="connsiteX219" fmla="*/ 1130234 w 9747620"/>
                <a:gd name="connsiteY219" fmla="*/ 625768 h 6858000"/>
                <a:gd name="connsiteX220" fmla="*/ 1452897 w 9747620"/>
                <a:gd name="connsiteY220" fmla="*/ 305748 h 6858000"/>
                <a:gd name="connsiteX221" fmla="*/ 1805682 w 9747620"/>
                <a:gd name="connsiteY221" fmla="*/ 1875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9747620" h="6858000">
                  <a:moveTo>
                    <a:pt x="7235453" y="0"/>
                  </a:moveTo>
                  <a:lnTo>
                    <a:pt x="7548130" y="0"/>
                  </a:lnTo>
                  <a:lnTo>
                    <a:pt x="7710334" y="111973"/>
                  </a:lnTo>
                  <a:cubicBezTo>
                    <a:pt x="7770781" y="157314"/>
                    <a:pt x="7830282" y="203517"/>
                    <a:pt x="7889188" y="251542"/>
                  </a:cubicBezTo>
                  <a:cubicBezTo>
                    <a:pt x="7947894" y="299470"/>
                    <a:pt x="8005557" y="348453"/>
                    <a:pt x="8061828" y="398586"/>
                  </a:cubicBezTo>
                  <a:cubicBezTo>
                    <a:pt x="8090013" y="423605"/>
                    <a:pt x="8117948" y="448816"/>
                    <a:pt x="8145637" y="474218"/>
                  </a:cubicBezTo>
                  <a:cubicBezTo>
                    <a:pt x="8159506" y="486918"/>
                    <a:pt x="8173375" y="499764"/>
                    <a:pt x="8187242" y="512753"/>
                  </a:cubicBezTo>
                  <a:lnTo>
                    <a:pt x="8228402" y="551575"/>
                  </a:lnTo>
                  <a:cubicBezTo>
                    <a:pt x="8283082" y="603577"/>
                    <a:pt x="8336569" y="656778"/>
                    <a:pt x="8389211" y="710937"/>
                  </a:cubicBezTo>
                  <a:cubicBezTo>
                    <a:pt x="8415458" y="738065"/>
                    <a:pt x="8441455" y="765432"/>
                    <a:pt x="8467206" y="793088"/>
                  </a:cubicBezTo>
                  <a:lnTo>
                    <a:pt x="8486791" y="814223"/>
                  </a:lnTo>
                  <a:lnTo>
                    <a:pt x="8505979" y="835409"/>
                  </a:lnTo>
                  <a:lnTo>
                    <a:pt x="8543509" y="877346"/>
                  </a:lnTo>
                  <a:cubicBezTo>
                    <a:pt x="8593418" y="933423"/>
                    <a:pt x="8642579" y="990601"/>
                    <a:pt x="8690549" y="1048978"/>
                  </a:cubicBezTo>
                  <a:cubicBezTo>
                    <a:pt x="8714558" y="1078168"/>
                    <a:pt x="8738368" y="1107644"/>
                    <a:pt x="8761732" y="1137502"/>
                  </a:cubicBezTo>
                  <a:lnTo>
                    <a:pt x="8796379" y="1182077"/>
                  </a:lnTo>
                  <a:lnTo>
                    <a:pt x="8830678" y="1226986"/>
                  </a:lnTo>
                  <a:cubicBezTo>
                    <a:pt x="8876112" y="1287185"/>
                    <a:pt x="8920304" y="1348532"/>
                    <a:pt x="8963353" y="1410936"/>
                  </a:cubicBezTo>
                  <a:cubicBezTo>
                    <a:pt x="8984727" y="1442137"/>
                    <a:pt x="9005954" y="1473915"/>
                    <a:pt x="9026483" y="1505499"/>
                  </a:cubicBezTo>
                  <a:lnTo>
                    <a:pt x="9057004" y="1552613"/>
                  </a:lnTo>
                  <a:cubicBezTo>
                    <a:pt x="9067245" y="1568525"/>
                    <a:pt x="9077336" y="1584534"/>
                    <a:pt x="9087278" y="1600542"/>
                  </a:cubicBezTo>
                  <a:cubicBezTo>
                    <a:pt x="9127145" y="1664766"/>
                    <a:pt x="9165966" y="1729613"/>
                    <a:pt x="9202851" y="1795515"/>
                  </a:cubicBezTo>
                  <a:cubicBezTo>
                    <a:pt x="9221342" y="1828491"/>
                    <a:pt x="9239437" y="1861417"/>
                    <a:pt x="9257332" y="1894920"/>
                  </a:cubicBezTo>
                  <a:lnTo>
                    <a:pt x="9283778" y="1945436"/>
                  </a:lnTo>
                  <a:lnTo>
                    <a:pt x="9309428" y="1996193"/>
                  </a:lnTo>
                  <a:cubicBezTo>
                    <a:pt x="9343280" y="2064013"/>
                    <a:pt x="9375491" y="2132695"/>
                    <a:pt x="9405714" y="2202191"/>
                  </a:cubicBezTo>
                  <a:cubicBezTo>
                    <a:pt x="9466260" y="2341183"/>
                    <a:pt x="9520493" y="2483053"/>
                    <a:pt x="9566524" y="2627653"/>
                  </a:cubicBezTo>
                  <a:cubicBezTo>
                    <a:pt x="9572289" y="2645675"/>
                    <a:pt x="9578056" y="2663792"/>
                    <a:pt x="9583573" y="2682195"/>
                  </a:cubicBezTo>
                  <a:lnTo>
                    <a:pt x="9591974" y="2709707"/>
                  </a:lnTo>
                  <a:lnTo>
                    <a:pt x="9600027" y="2737650"/>
                  </a:lnTo>
                  <a:cubicBezTo>
                    <a:pt x="9610416" y="2774171"/>
                    <a:pt x="9620358" y="2810884"/>
                    <a:pt x="9629803" y="2847694"/>
                  </a:cubicBezTo>
                  <a:cubicBezTo>
                    <a:pt x="9648692" y="2921312"/>
                    <a:pt x="9665196" y="2995506"/>
                    <a:pt x="9679909" y="3070131"/>
                  </a:cubicBezTo>
                  <a:cubicBezTo>
                    <a:pt x="9683587" y="3088775"/>
                    <a:pt x="9687118" y="3107418"/>
                    <a:pt x="9690498" y="3126159"/>
                  </a:cubicBezTo>
                  <a:lnTo>
                    <a:pt x="9700390" y="3181805"/>
                  </a:lnTo>
                  <a:cubicBezTo>
                    <a:pt x="9703670" y="3201120"/>
                    <a:pt x="9706952" y="3222112"/>
                    <a:pt x="9709685" y="3243392"/>
                  </a:cubicBezTo>
                  <a:lnTo>
                    <a:pt x="9713016" y="3267597"/>
                  </a:lnTo>
                  <a:lnTo>
                    <a:pt x="9716844" y="3294437"/>
                  </a:lnTo>
                  <a:cubicBezTo>
                    <a:pt x="9718186" y="3303926"/>
                    <a:pt x="9719527" y="3313895"/>
                    <a:pt x="9720820" y="3324488"/>
                  </a:cubicBezTo>
                  <a:lnTo>
                    <a:pt x="9722709" y="3340737"/>
                  </a:lnTo>
                  <a:lnTo>
                    <a:pt x="9724301" y="3356361"/>
                  </a:lnTo>
                  <a:lnTo>
                    <a:pt x="9730166" y="3412197"/>
                  </a:lnTo>
                  <a:cubicBezTo>
                    <a:pt x="9732005" y="3430842"/>
                    <a:pt x="9734291" y="3449342"/>
                    <a:pt x="9735783" y="3468083"/>
                  </a:cubicBezTo>
                  <a:lnTo>
                    <a:pt x="9739760" y="3524399"/>
                  </a:lnTo>
                  <a:lnTo>
                    <a:pt x="9741748" y="3552580"/>
                  </a:lnTo>
                  <a:lnTo>
                    <a:pt x="9742742" y="3566672"/>
                  </a:lnTo>
                  <a:lnTo>
                    <a:pt x="9743488" y="3581865"/>
                  </a:lnTo>
                  <a:lnTo>
                    <a:pt x="9744731" y="3611341"/>
                  </a:lnTo>
                  <a:lnTo>
                    <a:pt x="9745725" y="3639715"/>
                  </a:lnTo>
                  <a:cubicBezTo>
                    <a:pt x="9746868" y="3677579"/>
                    <a:pt x="9747514" y="3715587"/>
                    <a:pt x="9747613" y="3753786"/>
                  </a:cubicBezTo>
                  <a:cubicBezTo>
                    <a:pt x="9747763" y="3830232"/>
                    <a:pt x="9745675" y="3906870"/>
                    <a:pt x="9740405" y="3984609"/>
                  </a:cubicBezTo>
                  <a:lnTo>
                    <a:pt x="9736329" y="4038434"/>
                  </a:lnTo>
                  <a:cubicBezTo>
                    <a:pt x="9735087" y="4055976"/>
                    <a:pt x="9733794" y="4076346"/>
                    <a:pt x="9731408" y="4099446"/>
                  </a:cubicBezTo>
                  <a:lnTo>
                    <a:pt x="9717987" y="4213325"/>
                  </a:lnTo>
                  <a:cubicBezTo>
                    <a:pt x="9717441" y="4217926"/>
                    <a:pt x="9716943" y="4222527"/>
                    <a:pt x="9716297" y="4227129"/>
                  </a:cubicBezTo>
                  <a:lnTo>
                    <a:pt x="9714110" y="4240981"/>
                  </a:lnTo>
                  <a:lnTo>
                    <a:pt x="9709785" y="4268731"/>
                  </a:lnTo>
                  <a:lnTo>
                    <a:pt x="9701086" y="4324185"/>
                  </a:lnTo>
                  <a:lnTo>
                    <a:pt x="9698699" y="4338994"/>
                  </a:lnTo>
                  <a:lnTo>
                    <a:pt x="9695966" y="4355050"/>
                  </a:lnTo>
                  <a:cubicBezTo>
                    <a:pt x="9694077" y="4365547"/>
                    <a:pt x="9692188" y="4375516"/>
                    <a:pt x="9690299" y="4385054"/>
                  </a:cubicBezTo>
                  <a:lnTo>
                    <a:pt x="9679909" y="4437919"/>
                  </a:lnTo>
                  <a:cubicBezTo>
                    <a:pt x="9677871" y="4448320"/>
                    <a:pt x="9675735" y="4458097"/>
                    <a:pt x="9673647" y="4468162"/>
                  </a:cubicBezTo>
                  <a:lnTo>
                    <a:pt x="9667532" y="4496296"/>
                  </a:lnTo>
                  <a:cubicBezTo>
                    <a:pt x="9663406" y="4514941"/>
                    <a:pt x="9659081" y="4533585"/>
                    <a:pt x="9654658" y="4552277"/>
                  </a:cubicBezTo>
                  <a:cubicBezTo>
                    <a:pt x="9645760" y="4589613"/>
                    <a:pt x="9636265" y="4627045"/>
                    <a:pt x="9625876" y="4664478"/>
                  </a:cubicBezTo>
                  <a:cubicBezTo>
                    <a:pt x="9605048" y="4739247"/>
                    <a:pt x="9581088" y="4814303"/>
                    <a:pt x="9552803" y="4888737"/>
                  </a:cubicBezTo>
                  <a:cubicBezTo>
                    <a:pt x="9524668" y="4962930"/>
                    <a:pt x="9492109" y="5037459"/>
                    <a:pt x="9452639" y="5110934"/>
                  </a:cubicBezTo>
                  <a:cubicBezTo>
                    <a:pt x="9432905" y="5147695"/>
                    <a:pt x="9411431" y="5184169"/>
                    <a:pt x="9388017" y="5220020"/>
                  </a:cubicBezTo>
                  <a:cubicBezTo>
                    <a:pt x="9382201" y="5228982"/>
                    <a:pt x="9376236" y="5237945"/>
                    <a:pt x="9370073" y="5246811"/>
                  </a:cubicBezTo>
                  <a:lnTo>
                    <a:pt x="9360926" y="5260040"/>
                  </a:lnTo>
                  <a:lnTo>
                    <a:pt x="9351829" y="5272646"/>
                  </a:lnTo>
                  <a:cubicBezTo>
                    <a:pt x="9339700" y="5289468"/>
                    <a:pt x="9327174" y="5306387"/>
                    <a:pt x="9313305" y="5323881"/>
                  </a:cubicBezTo>
                  <a:cubicBezTo>
                    <a:pt x="9258625" y="5393042"/>
                    <a:pt x="9196489" y="5455445"/>
                    <a:pt x="9130375" y="5510802"/>
                  </a:cubicBezTo>
                  <a:cubicBezTo>
                    <a:pt x="9097319" y="5538505"/>
                    <a:pt x="9063268" y="5564530"/>
                    <a:pt x="9028422" y="5588878"/>
                  </a:cubicBezTo>
                  <a:cubicBezTo>
                    <a:pt x="9019723" y="5595109"/>
                    <a:pt x="9011074" y="5600909"/>
                    <a:pt x="9002424" y="5606707"/>
                  </a:cubicBezTo>
                  <a:cubicBezTo>
                    <a:pt x="8993774" y="5612603"/>
                    <a:pt x="8985124" y="5618211"/>
                    <a:pt x="8976525" y="5623866"/>
                  </a:cubicBezTo>
                  <a:cubicBezTo>
                    <a:pt x="8959277" y="5635130"/>
                    <a:pt x="8941629" y="5646201"/>
                    <a:pt x="8924181" y="5656793"/>
                  </a:cubicBezTo>
                  <a:cubicBezTo>
                    <a:pt x="8854291" y="5699259"/>
                    <a:pt x="8784946" y="5736451"/>
                    <a:pt x="8717291" y="5771582"/>
                  </a:cubicBezTo>
                  <a:lnTo>
                    <a:pt x="8617129" y="5823105"/>
                  </a:lnTo>
                  <a:lnTo>
                    <a:pt x="8518207" y="5873671"/>
                  </a:lnTo>
                  <a:cubicBezTo>
                    <a:pt x="8391200" y="5939188"/>
                    <a:pt x="8267922" y="6009788"/>
                    <a:pt x="8150558" y="6086761"/>
                  </a:cubicBezTo>
                  <a:cubicBezTo>
                    <a:pt x="8091901" y="6125248"/>
                    <a:pt x="8034736" y="6165317"/>
                    <a:pt x="7979410" y="6207158"/>
                  </a:cubicBezTo>
                  <a:cubicBezTo>
                    <a:pt x="7965739" y="6217750"/>
                    <a:pt x="7951771" y="6228103"/>
                    <a:pt x="7938300" y="6238887"/>
                  </a:cubicBezTo>
                  <a:lnTo>
                    <a:pt x="7897936" y="6271286"/>
                  </a:lnTo>
                  <a:lnTo>
                    <a:pt x="7858367" y="6304357"/>
                  </a:lnTo>
                  <a:lnTo>
                    <a:pt x="7819048" y="6338770"/>
                  </a:lnTo>
                  <a:cubicBezTo>
                    <a:pt x="7804882" y="6351232"/>
                    <a:pt x="7792105" y="6362591"/>
                    <a:pt x="7778882" y="6374477"/>
                  </a:cubicBezTo>
                  <a:lnTo>
                    <a:pt x="7739563" y="6410328"/>
                  </a:lnTo>
                  <a:cubicBezTo>
                    <a:pt x="7713366" y="6434485"/>
                    <a:pt x="7687168" y="6459120"/>
                    <a:pt x="7660824" y="6484138"/>
                  </a:cubicBezTo>
                  <a:lnTo>
                    <a:pt x="7502302" y="6636360"/>
                  </a:lnTo>
                  <a:lnTo>
                    <a:pt x="7273394" y="6858000"/>
                  </a:lnTo>
                  <a:lnTo>
                    <a:pt x="6780690" y="6858000"/>
                  </a:lnTo>
                  <a:lnTo>
                    <a:pt x="6854939" y="6783597"/>
                  </a:lnTo>
                  <a:cubicBezTo>
                    <a:pt x="6880688" y="6757810"/>
                    <a:pt x="6906338" y="6732265"/>
                    <a:pt x="6932087" y="6705809"/>
                  </a:cubicBezTo>
                  <a:lnTo>
                    <a:pt x="7241130" y="6390965"/>
                  </a:lnTo>
                  <a:lnTo>
                    <a:pt x="7397564" y="6233087"/>
                  </a:lnTo>
                  <a:cubicBezTo>
                    <a:pt x="7424009" y="6206679"/>
                    <a:pt x="7450802" y="6180175"/>
                    <a:pt x="7478142" y="6153670"/>
                  </a:cubicBezTo>
                  <a:lnTo>
                    <a:pt x="7519600" y="6113937"/>
                  </a:lnTo>
                  <a:cubicBezTo>
                    <a:pt x="7533469" y="6100805"/>
                    <a:pt x="7547934" y="6087288"/>
                    <a:pt x="7561207" y="6075067"/>
                  </a:cubicBezTo>
                  <a:lnTo>
                    <a:pt x="7604204" y="6035526"/>
                  </a:lnTo>
                  <a:lnTo>
                    <a:pt x="7648644" y="5996416"/>
                  </a:lnTo>
                  <a:cubicBezTo>
                    <a:pt x="7663608" y="5983570"/>
                    <a:pt x="7678768" y="5971013"/>
                    <a:pt x="7693830" y="5958264"/>
                  </a:cubicBezTo>
                  <a:cubicBezTo>
                    <a:pt x="7708942" y="5945611"/>
                    <a:pt x="7724352" y="5933485"/>
                    <a:pt x="7739662" y="5921073"/>
                  </a:cubicBezTo>
                  <a:cubicBezTo>
                    <a:pt x="7801154" y="5872088"/>
                    <a:pt x="7864234" y="5825502"/>
                    <a:pt x="7928458" y="5781025"/>
                  </a:cubicBezTo>
                  <a:cubicBezTo>
                    <a:pt x="8057005" y="5692164"/>
                    <a:pt x="8190077" y="5611500"/>
                    <a:pt x="8325882" y="5537450"/>
                  </a:cubicBezTo>
                  <a:lnTo>
                    <a:pt x="8424555" y="5484106"/>
                  </a:lnTo>
                  <a:lnTo>
                    <a:pt x="8521737" y="5431289"/>
                  </a:lnTo>
                  <a:cubicBezTo>
                    <a:pt x="8585315" y="5396349"/>
                    <a:pt x="8646456" y="5361840"/>
                    <a:pt x="8702677" y="5325942"/>
                  </a:cubicBezTo>
                  <a:cubicBezTo>
                    <a:pt x="8716795" y="5316931"/>
                    <a:pt x="8730365" y="5308017"/>
                    <a:pt x="8743986" y="5298717"/>
                  </a:cubicBezTo>
                  <a:cubicBezTo>
                    <a:pt x="8750747" y="5294069"/>
                    <a:pt x="8757606" y="5289420"/>
                    <a:pt x="8764167" y="5284723"/>
                  </a:cubicBezTo>
                  <a:cubicBezTo>
                    <a:pt x="8770778" y="5280074"/>
                    <a:pt x="8777440" y="5275377"/>
                    <a:pt x="8783704" y="5270679"/>
                  </a:cubicBezTo>
                  <a:cubicBezTo>
                    <a:pt x="8809155" y="5251987"/>
                    <a:pt x="8833611" y="5232577"/>
                    <a:pt x="8856776" y="5212399"/>
                  </a:cubicBezTo>
                  <a:cubicBezTo>
                    <a:pt x="8903104" y="5172043"/>
                    <a:pt x="8944463" y="5128668"/>
                    <a:pt x="8979856" y="5082081"/>
                  </a:cubicBezTo>
                  <a:cubicBezTo>
                    <a:pt x="8988555" y="5070722"/>
                    <a:pt x="8997602" y="5057973"/>
                    <a:pt x="9006699" y="5044984"/>
                  </a:cubicBezTo>
                  <a:lnTo>
                    <a:pt x="9013509" y="5035254"/>
                  </a:lnTo>
                  <a:lnTo>
                    <a:pt x="9019773" y="5025812"/>
                  </a:lnTo>
                  <a:cubicBezTo>
                    <a:pt x="9023997" y="5019629"/>
                    <a:pt x="9028073" y="5013254"/>
                    <a:pt x="9032050" y="5006833"/>
                  </a:cubicBezTo>
                  <a:cubicBezTo>
                    <a:pt x="9048206" y="4981238"/>
                    <a:pt x="9063417" y="4954542"/>
                    <a:pt x="9077733" y="4926839"/>
                  </a:cubicBezTo>
                  <a:cubicBezTo>
                    <a:pt x="9106415" y="4871434"/>
                    <a:pt x="9131469" y="4812050"/>
                    <a:pt x="9154285" y="4750223"/>
                  </a:cubicBezTo>
                  <a:cubicBezTo>
                    <a:pt x="9176904" y="4688586"/>
                    <a:pt x="9196537" y="4625032"/>
                    <a:pt x="9213936" y="4559945"/>
                  </a:cubicBezTo>
                  <a:cubicBezTo>
                    <a:pt x="9222635" y="4527402"/>
                    <a:pt x="9230887" y="4494523"/>
                    <a:pt x="9238592" y="4461357"/>
                  </a:cubicBezTo>
                  <a:cubicBezTo>
                    <a:pt x="9242419" y="4444773"/>
                    <a:pt x="9246147" y="4428094"/>
                    <a:pt x="9249776" y="4411319"/>
                  </a:cubicBezTo>
                  <a:lnTo>
                    <a:pt x="9255046" y="4386299"/>
                  </a:lnTo>
                  <a:lnTo>
                    <a:pt x="9259718" y="4363342"/>
                  </a:lnTo>
                  <a:lnTo>
                    <a:pt x="9269959" y="4309566"/>
                  </a:lnTo>
                  <a:lnTo>
                    <a:pt x="9274233" y="4286176"/>
                  </a:lnTo>
                  <a:lnTo>
                    <a:pt x="9276022" y="4275489"/>
                  </a:lnTo>
                  <a:lnTo>
                    <a:pt x="9277861" y="4263506"/>
                  </a:lnTo>
                  <a:lnTo>
                    <a:pt x="9286014" y="4211696"/>
                  </a:lnTo>
                  <a:lnTo>
                    <a:pt x="9290092" y="4185767"/>
                  </a:lnTo>
                  <a:lnTo>
                    <a:pt x="9292128" y="4172826"/>
                  </a:lnTo>
                  <a:cubicBezTo>
                    <a:pt x="9292774" y="4168464"/>
                    <a:pt x="9293173" y="4164055"/>
                    <a:pt x="9293720" y="4159693"/>
                  </a:cubicBezTo>
                  <a:lnTo>
                    <a:pt x="9305650" y="4057941"/>
                  </a:lnTo>
                  <a:cubicBezTo>
                    <a:pt x="9306991" y="4045048"/>
                    <a:pt x="9308085" y="4029328"/>
                    <a:pt x="9309378" y="4010779"/>
                  </a:cubicBezTo>
                  <a:lnTo>
                    <a:pt x="9313454" y="3956428"/>
                  </a:lnTo>
                  <a:cubicBezTo>
                    <a:pt x="9318326" y="3889806"/>
                    <a:pt x="9320611" y="3821796"/>
                    <a:pt x="9320811" y="3753546"/>
                  </a:cubicBezTo>
                  <a:cubicBezTo>
                    <a:pt x="9320910" y="3719373"/>
                    <a:pt x="9320513" y="3685056"/>
                    <a:pt x="9319617" y="3650643"/>
                  </a:cubicBezTo>
                  <a:lnTo>
                    <a:pt x="9318176" y="3600030"/>
                  </a:lnTo>
                  <a:lnTo>
                    <a:pt x="9317778" y="3588096"/>
                  </a:lnTo>
                  <a:lnTo>
                    <a:pt x="9316983" y="3575107"/>
                  </a:lnTo>
                  <a:lnTo>
                    <a:pt x="9315443" y="3549130"/>
                  </a:lnTo>
                  <a:lnTo>
                    <a:pt x="9312311" y="3497176"/>
                  </a:lnTo>
                  <a:cubicBezTo>
                    <a:pt x="9311118" y="3479825"/>
                    <a:pt x="9309129" y="3462427"/>
                    <a:pt x="9307587" y="3445029"/>
                  </a:cubicBezTo>
                  <a:lnTo>
                    <a:pt x="9302618" y="3392835"/>
                  </a:lnTo>
                  <a:lnTo>
                    <a:pt x="9301574" y="3381476"/>
                  </a:lnTo>
                  <a:lnTo>
                    <a:pt x="9300430" y="3370740"/>
                  </a:lnTo>
                  <a:lnTo>
                    <a:pt x="9297547" y="3346966"/>
                  </a:lnTo>
                  <a:lnTo>
                    <a:pt x="9294017" y="3320030"/>
                  </a:lnTo>
                  <a:lnTo>
                    <a:pt x="9290439" y="3290410"/>
                  </a:lnTo>
                  <a:cubicBezTo>
                    <a:pt x="9288849" y="3275745"/>
                    <a:pt x="9286761" y="3260934"/>
                    <a:pt x="9284275" y="3244544"/>
                  </a:cubicBezTo>
                  <a:lnTo>
                    <a:pt x="9275974" y="3193116"/>
                  </a:lnTo>
                  <a:cubicBezTo>
                    <a:pt x="9273189" y="3176197"/>
                    <a:pt x="9270256" y="3159230"/>
                    <a:pt x="9267224" y="3142264"/>
                  </a:cubicBezTo>
                  <a:cubicBezTo>
                    <a:pt x="9255146" y="3074493"/>
                    <a:pt x="9240929" y="3007057"/>
                    <a:pt x="9225320" y="2939909"/>
                  </a:cubicBezTo>
                  <a:cubicBezTo>
                    <a:pt x="9217465" y="2906311"/>
                    <a:pt x="9209214" y="2872809"/>
                    <a:pt x="9200466" y="2839449"/>
                  </a:cubicBezTo>
                  <a:lnTo>
                    <a:pt x="9193953" y="2814958"/>
                  </a:lnTo>
                  <a:lnTo>
                    <a:pt x="9186993" y="2790276"/>
                  </a:lnTo>
                  <a:cubicBezTo>
                    <a:pt x="9182471" y="2773836"/>
                    <a:pt x="9177599" y="2757252"/>
                    <a:pt x="9172628" y="2740621"/>
                  </a:cubicBezTo>
                  <a:cubicBezTo>
                    <a:pt x="9133110" y="2607859"/>
                    <a:pt x="9087527" y="2476533"/>
                    <a:pt x="9035082" y="2347463"/>
                  </a:cubicBezTo>
                  <a:cubicBezTo>
                    <a:pt x="9008836" y="2282951"/>
                    <a:pt x="8981298" y="2218870"/>
                    <a:pt x="8952118" y="2155413"/>
                  </a:cubicBezTo>
                  <a:lnTo>
                    <a:pt x="8929948" y="2107915"/>
                  </a:lnTo>
                  <a:lnTo>
                    <a:pt x="8907429" y="2060753"/>
                  </a:lnTo>
                  <a:cubicBezTo>
                    <a:pt x="8892170" y="2029408"/>
                    <a:pt x="8876411" y="1997726"/>
                    <a:pt x="8860404" y="1966478"/>
                  </a:cubicBezTo>
                  <a:cubicBezTo>
                    <a:pt x="8828243" y="1903931"/>
                    <a:pt x="8795336" y="1841670"/>
                    <a:pt x="8760788" y="1780274"/>
                  </a:cubicBezTo>
                  <a:lnTo>
                    <a:pt x="8734740" y="1734311"/>
                  </a:lnTo>
                  <a:lnTo>
                    <a:pt x="8708046" y="1687963"/>
                  </a:lnTo>
                  <a:cubicBezTo>
                    <a:pt x="8690300" y="1657337"/>
                    <a:pt x="8672455" y="1627334"/>
                    <a:pt x="8654062" y="1597234"/>
                  </a:cubicBezTo>
                  <a:cubicBezTo>
                    <a:pt x="8617575" y="1536988"/>
                    <a:pt x="8579398" y="1477365"/>
                    <a:pt x="8540278" y="1418077"/>
                  </a:cubicBezTo>
                  <a:lnTo>
                    <a:pt x="8510701" y="1373695"/>
                  </a:lnTo>
                  <a:lnTo>
                    <a:pt x="8480676" y="1329457"/>
                  </a:lnTo>
                  <a:cubicBezTo>
                    <a:pt x="8460643" y="1300269"/>
                    <a:pt x="8440411" y="1271224"/>
                    <a:pt x="8419782" y="1242275"/>
                  </a:cubicBezTo>
                  <a:cubicBezTo>
                    <a:pt x="8378476" y="1184425"/>
                    <a:pt x="8335923" y="1127006"/>
                    <a:pt x="8292478" y="1069875"/>
                  </a:cubicBezTo>
                  <a:lnTo>
                    <a:pt x="8259620" y="1027123"/>
                  </a:lnTo>
                  <a:lnTo>
                    <a:pt x="8243416" y="1006130"/>
                  </a:lnTo>
                  <a:lnTo>
                    <a:pt x="8227110" y="985473"/>
                  </a:lnTo>
                  <a:cubicBezTo>
                    <a:pt x="8204890" y="957483"/>
                    <a:pt x="8182422" y="929684"/>
                    <a:pt x="8159604" y="902029"/>
                  </a:cubicBezTo>
                  <a:cubicBezTo>
                    <a:pt x="8114170" y="846671"/>
                    <a:pt x="8067494" y="792177"/>
                    <a:pt x="8020022" y="738209"/>
                  </a:cubicBezTo>
                  <a:lnTo>
                    <a:pt x="7984182" y="697901"/>
                  </a:lnTo>
                  <a:lnTo>
                    <a:pt x="7948043" y="657976"/>
                  </a:lnTo>
                  <a:cubicBezTo>
                    <a:pt x="7923636" y="631328"/>
                    <a:pt x="7899079" y="604823"/>
                    <a:pt x="7874324" y="578607"/>
                  </a:cubicBezTo>
                  <a:cubicBezTo>
                    <a:pt x="7824714" y="526221"/>
                    <a:pt x="7774608" y="474458"/>
                    <a:pt x="7723308" y="424085"/>
                  </a:cubicBezTo>
                  <a:cubicBezTo>
                    <a:pt x="7672157" y="373808"/>
                    <a:pt x="7619168" y="324153"/>
                    <a:pt x="7565532" y="275602"/>
                  </a:cubicBezTo>
                  <a:close/>
                  <a:moveTo>
                    <a:pt x="1832515" y="0"/>
                  </a:moveTo>
                  <a:lnTo>
                    <a:pt x="2158449" y="0"/>
                  </a:lnTo>
                  <a:lnTo>
                    <a:pt x="2108797" y="37845"/>
                  </a:lnTo>
                  <a:cubicBezTo>
                    <a:pt x="2052253" y="83168"/>
                    <a:pt x="1996914" y="129778"/>
                    <a:pt x="1942830" y="177587"/>
                  </a:cubicBezTo>
                  <a:cubicBezTo>
                    <a:pt x="1834563" y="273109"/>
                    <a:pt x="1731317" y="373472"/>
                    <a:pt x="1633191" y="477909"/>
                  </a:cubicBezTo>
                  <a:cubicBezTo>
                    <a:pt x="1240290" y="896038"/>
                    <a:pt x="927123" y="1375900"/>
                    <a:pt x="702686" y="1889935"/>
                  </a:cubicBezTo>
                  <a:cubicBezTo>
                    <a:pt x="646565" y="2018192"/>
                    <a:pt x="596210" y="2149182"/>
                    <a:pt x="551769" y="2281416"/>
                  </a:cubicBezTo>
                  <a:cubicBezTo>
                    <a:pt x="507429" y="2413700"/>
                    <a:pt x="469451" y="2547613"/>
                    <a:pt x="438383" y="2682772"/>
                  </a:cubicBezTo>
                  <a:cubicBezTo>
                    <a:pt x="423122" y="2750111"/>
                    <a:pt x="409203" y="2818553"/>
                    <a:pt x="397124" y="2887044"/>
                  </a:cubicBezTo>
                  <a:cubicBezTo>
                    <a:pt x="385144" y="2955581"/>
                    <a:pt x="374357" y="3024359"/>
                    <a:pt x="365658" y="3093424"/>
                  </a:cubicBezTo>
                  <a:cubicBezTo>
                    <a:pt x="347813" y="3231506"/>
                    <a:pt x="336727" y="3370260"/>
                    <a:pt x="332105" y="3509828"/>
                  </a:cubicBezTo>
                  <a:cubicBezTo>
                    <a:pt x="322311" y="3788822"/>
                    <a:pt x="339660" y="4068628"/>
                    <a:pt x="383653" y="4346327"/>
                  </a:cubicBezTo>
                  <a:cubicBezTo>
                    <a:pt x="394539" y="4415489"/>
                    <a:pt x="407464" y="4484267"/>
                    <a:pt x="422327" y="4552900"/>
                  </a:cubicBezTo>
                  <a:cubicBezTo>
                    <a:pt x="437041" y="4621534"/>
                    <a:pt x="453693" y="4689881"/>
                    <a:pt x="472184" y="4757939"/>
                  </a:cubicBezTo>
                  <a:cubicBezTo>
                    <a:pt x="490677" y="4825949"/>
                    <a:pt x="511007" y="4893673"/>
                    <a:pt x="533078" y="4960916"/>
                  </a:cubicBezTo>
                  <a:cubicBezTo>
                    <a:pt x="555249" y="5028208"/>
                    <a:pt x="578662" y="5095022"/>
                    <a:pt x="604710" y="5160875"/>
                  </a:cubicBezTo>
                  <a:cubicBezTo>
                    <a:pt x="707358" y="5425298"/>
                    <a:pt x="838443" y="5680902"/>
                    <a:pt x="996766" y="5920640"/>
                  </a:cubicBezTo>
                  <a:cubicBezTo>
                    <a:pt x="1154790" y="6160571"/>
                    <a:pt x="1340404" y="6384350"/>
                    <a:pt x="1549183" y="6586417"/>
                  </a:cubicBezTo>
                  <a:cubicBezTo>
                    <a:pt x="1601365" y="6636982"/>
                    <a:pt x="1654970" y="6686208"/>
                    <a:pt x="1709890" y="6734063"/>
                  </a:cubicBezTo>
                  <a:lnTo>
                    <a:pt x="1859761" y="6858000"/>
                  </a:lnTo>
                  <a:lnTo>
                    <a:pt x="1671798" y="6858000"/>
                  </a:lnTo>
                  <a:lnTo>
                    <a:pt x="1628044" y="6822717"/>
                  </a:lnTo>
                  <a:cubicBezTo>
                    <a:pt x="1570828" y="6774460"/>
                    <a:pt x="1514710" y="6724955"/>
                    <a:pt x="1459756" y="6674223"/>
                  </a:cubicBezTo>
                  <a:cubicBezTo>
                    <a:pt x="1019931" y="6268363"/>
                    <a:pt x="658296" y="5781216"/>
                    <a:pt x="402543" y="5241588"/>
                  </a:cubicBezTo>
                  <a:cubicBezTo>
                    <a:pt x="370231" y="5174103"/>
                    <a:pt x="340306" y="5105661"/>
                    <a:pt x="311923" y="5036741"/>
                  </a:cubicBezTo>
                  <a:cubicBezTo>
                    <a:pt x="283539" y="4967771"/>
                    <a:pt x="256895" y="4897986"/>
                    <a:pt x="232140" y="4827483"/>
                  </a:cubicBezTo>
                  <a:cubicBezTo>
                    <a:pt x="207334" y="4756981"/>
                    <a:pt x="184368" y="4685758"/>
                    <a:pt x="163392" y="4613913"/>
                  </a:cubicBezTo>
                  <a:cubicBezTo>
                    <a:pt x="142514" y="4542020"/>
                    <a:pt x="123624" y="4469360"/>
                    <a:pt x="106823" y="4396365"/>
                  </a:cubicBezTo>
                  <a:cubicBezTo>
                    <a:pt x="73120" y="4250902"/>
                    <a:pt x="47371" y="4103281"/>
                    <a:pt x="29326" y="3954702"/>
                  </a:cubicBezTo>
                  <a:cubicBezTo>
                    <a:pt x="20478" y="3880365"/>
                    <a:pt x="13320" y="3805789"/>
                    <a:pt x="8647" y="3730971"/>
                  </a:cubicBezTo>
                  <a:cubicBezTo>
                    <a:pt x="6311" y="3693587"/>
                    <a:pt x="4322" y="3656106"/>
                    <a:pt x="2880" y="3618674"/>
                  </a:cubicBezTo>
                  <a:cubicBezTo>
                    <a:pt x="1539" y="3581146"/>
                    <a:pt x="694" y="3543809"/>
                    <a:pt x="296" y="3506425"/>
                  </a:cubicBezTo>
                  <a:cubicBezTo>
                    <a:pt x="-1543" y="3356649"/>
                    <a:pt x="5217" y="3206200"/>
                    <a:pt x="20030" y="3056711"/>
                  </a:cubicBezTo>
                  <a:cubicBezTo>
                    <a:pt x="27686" y="2981942"/>
                    <a:pt x="36931" y="2907317"/>
                    <a:pt x="48664" y="2832980"/>
                  </a:cubicBezTo>
                  <a:cubicBezTo>
                    <a:pt x="60395" y="2758642"/>
                    <a:pt x="73716" y="2684784"/>
                    <a:pt x="89922" y="2610639"/>
                  </a:cubicBezTo>
                  <a:cubicBezTo>
                    <a:pt x="121736" y="2462826"/>
                    <a:pt x="162645" y="2317220"/>
                    <a:pt x="211163" y="2174343"/>
                  </a:cubicBezTo>
                  <a:cubicBezTo>
                    <a:pt x="259778" y="2031468"/>
                    <a:pt x="315601" y="1891517"/>
                    <a:pt x="379129" y="1754393"/>
                  </a:cubicBezTo>
                  <a:cubicBezTo>
                    <a:pt x="505540" y="1480433"/>
                    <a:pt x="660930" y="1219318"/>
                    <a:pt x="841424" y="976270"/>
                  </a:cubicBezTo>
                  <a:cubicBezTo>
                    <a:pt x="931498" y="854627"/>
                    <a:pt x="1028182" y="737777"/>
                    <a:pt x="1130234" y="625768"/>
                  </a:cubicBezTo>
                  <a:cubicBezTo>
                    <a:pt x="1232486" y="513855"/>
                    <a:pt x="1340157" y="407117"/>
                    <a:pt x="1452897" y="305748"/>
                  </a:cubicBezTo>
                  <a:cubicBezTo>
                    <a:pt x="1565736" y="204380"/>
                    <a:pt x="1683596" y="108665"/>
                    <a:pt x="1805682" y="18752"/>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Freeform: Shape 20">
              <a:extLst>
                <a:ext uri="{FF2B5EF4-FFF2-40B4-BE49-F238E27FC236}">
                  <a16:creationId xmlns:a16="http://schemas.microsoft.com/office/drawing/2014/main" id="{DA46556D-445B-4CD0-87A0-02A30BD1B1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8320" y="3985"/>
              <a:ext cx="9767847" cy="6858000"/>
            </a:xfrm>
            <a:custGeom>
              <a:avLst/>
              <a:gdLst>
                <a:gd name="connsiteX0" fmla="*/ 7151367 w 9767847"/>
                <a:gd name="connsiteY0" fmla="*/ 0 h 6858000"/>
                <a:gd name="connsiteX1" fmla="*/ 7881247 w 9767847"/>
                <a:gd name="connsiteY1" fmla="*/ 0 h 6858000"/>
                <a:gd name="connsiteX2" fmla="*/ 7990553 w 9767847"/>
                <a:gd name="connsiteY2" fmla="*/ 81317 h 6858000"/>
                <a:gd name="connsiteX3" fmla="*/ 9767847 w 9767847"/>
                <a:gd name="connsiteY3" fmla="*/ 3649031 h 6858000"/>
                <a:gd name="connsiteX4" fmla="*/ 8652597 w 9767847"/>
                <a:gd name="connsiteY4" fmla="*/ 6590005 h 6858000"/>
                <a:gd name="connsiteX5" fmla="*/ 8395306 w 9767847"/>
                <a:gd name="connsiteY5" fmla="*/ 6858000 h 6858000"/>
                <a:gd name="connsiteX6" fmla="*/ 6762603 w 9767847"/>
                <a:gd name="connsiteY6" fmla="*/ 6858000 h 6858000"/>
                <a:gd name="connsiteX7" fmla="*/ 6765962 w 9767847"/>
                <a:gd name="connsiteY7" fmla="*/ 6854844 h 6858000"/>
                <a:gd name="connsiteX8" fmla="*/ 6804586 w 9767847"/>
                <a:gd name="connsiteY8" fmla="*/ 6817103 h 6858000"/>
                <a:gd name="connsiteX9" fmla="*/ 6881735 w 9767847"/>
                <a:gd name="connsiteY9" fmla="*/ 6741197 h 6858000"/>
                <a:gd name="connsiteX10" fmla="*/ 6958883 w 9767847"/>
                <a:gd name="connsiteY10" fmla="*/ 6664822 h 6858000"/>
                <a:gd name="connsiteX11" fmla="*/ 7267925 w 9767847"/>
                <a:gd name="connsiteY11" fmla="*/ 6355694 h 6858000"/>
                <a:gd name="connsiteX12" fmla="*/ 7424360 w 9767847"/>
                <a:gd name="connsiteY12" fmla="*/ 6200685 h 6858000"/>
                <a:gd name="connsiteX13" fmla="*/ 7504938 w 9767847"/>
                <a:gd name="connsiteY13" fmla="*/ 6122708 h 6858000"/>
                <a:gd name="connsiteX14" fmla="*/ 7546396 w 9767847"/>
                <a:gd name="connsiteY14" fmla="*/ 6083697 h 6858000"/>
                <a:gd name="connsiteX15" fmla="*/ 7588002 w 9767847"/>
                <a:gd name="connsiteY15" fmla="*/ 6045532 h 6858000"/>
                <a:gd name="connsiteX16" fmla="*/ 7631000 w 9767847"/>
                <a:gd name="connsiteY16" fmla="*/ 6006709 h 6858000"/>
                <a:gd name="connsiteX17" fmla="*/ 7675440 w 9767847"/>
                <a:gd name="connsiteY17" fmla="*/ 5968309 h 6858000"/>
                <a:gd name="connsiteX18" fmla="*/ 7720626 w 9767847"/>
                <a:gd name="connsiteY18" fmla="*/ 5930851 h 6858000"/>
                <a:gd name="connsiteX19" fmla="*/ 7766458 w 9767847"/>
                <a:gd name="connsiteY19" fmla="*/ 5894334 h 6858000"/>
                <a:gd name="connsiteX20" fmla="*/ 7955254 w 9767847"/>
                <a:gd name="connsiteY20" fmla="*/ 5756828 h 6858000"/>
                <a:gd name="connsiteX21" fmla="*/ 8352678 w 9767847"/>
                <a:gd name="connsiteY21" fmla="*/ 5517630 h 6858000"/>
                <a:gd name="connsiteX22" fmla="*/ 8451350 w 9767847"/>
                <a:gd name="connsiteY22" fmla="*/ 5465254 h 6858000"/>
                <a:gd name="connsiteX23" fmla="*/ 8548532 w 9767847"/>
                <a:gd name="connsiteY23" fmla="*/ 5413395 h 6858000"/>
                <a:gd name="connsiteX24" fmla="*/ 8729473 w 9767847"/>
                <a:gd name="connsiteY24" fmla="*/ 5309961 h 6858000"/>
                <a:gd name="connsiteX25" fmla="*/ 8770781 w 9767847"/>
                <a:gd name="connsiteY25" fmla="*/ 5283232 h 6858000"/>
                <a:gd name="connsiteX26" fmla="*/ 8790964 w 9767847"/>
                <a:gd name="connsiteY26" fmla="*/ 5269492 h 6858000"/>
                <a:gd name="connsiteX27" fmla="*/ 8810499 w 9767847"/>
                <a:gd name="connsiteY27" fmla="*/ 5255703 h 6858000"/>
                <a:gd name="connsiteX28" fmla="*/ 8883571 w 9767847"/>
                <a:gd name="connsiteY28" fmla="*/ 5198479 h 6858000"/>
                <a:gd name="connsiteX29" fmla="*/ 9006651 w 9767847"/>
                <a:gd name="connsiteY29" fmla="*/ 5070527 h 6858000"/>
                <a:gd name="connsiteX30" fmla="*/ 9033494 w 9767847"/>
                <a:gd name="connsiteY30" fmla="*/ 5034105 h 6858000"/>
                <a:gd name="connsiteX31" fmla="*/ 9040305 w 9767847"/>
                <a:gd name="connsiteY31" fmla="*/ 5024551 h 6858000"/>
                <a:gd name="connsiteX32" fmla="*/ 9046568 w 9767847"/>
                <a:gd name="connsiteY32" fmla="*/ 5015281 h 6858000"/>
                <a:gd name="connsiteX33" fmla="*/ 9058846 w 9767847"/>
                <a:gd name="connsiteY33" fmla="*/ 4996645 h 6858000"/>
                <a:gd name="connsiteX34" fmla="*/ 9104529 w 9767847"/>
                <a:gd name="connsiteY34" fmla="*/ 4918105 h 6858000"/>
                <a:gd name="connsiteX35" fmla="*/ 9181081 w 9767847"/>
                <a:gd name="connsiteY35" fmla="*/ 4744694 h 6858000"/>
                <a:gd name="connsiteX36" fmla="*/ 9240731 w 9767847"/>
                <a:gd name="connsiteY36" fmla="*/ 4557872 h 6858000"/>
                <a:gd name="connsiteX37" fmla="*/ 9265388 w 9767847"/>
                <a:gd name="connsiteY37" fmla="*/ 4461073 h 6858000"/>
                <a:gd name="connsiteX38" fmla="*/ 9276571 w 9767847"/>
                <a:gd name="connsiteY38" fmla="*/ 4411943 h 6858000"/>
                <a:gd name="connsiteX39" fmla="*/ 9281841 w 9767847"/>
                <a:gd name="connsiteY39" fmla="*/ 4387379 h 6858000"/>
                <a:gd name="connsiteX40" fmla="*/ 9286513 w 9767847"/>
                <a:gd name="connsiteY40" fmla="*/ 4364838 h 6858000"/>
                <a:gd name="connsiteX41" fmla="*/ 9296754 w 9767847"/>
                <a:gd name="connsiteY41" fmla="*/ 4312038 h 6858000"/>
                <a:gd name="connsiteX42" fmla="*/ 9301029 w 9767847"/>
                <a:gd name="connsiteY42" fmla="*/ 4289074 h 6858000"/>
                <a:gd name="connsiteX43" fmla="*/ 9302818 w 9767847"/>
                <a:gd name="connsiteY43" fmla="*/ 4278581 h 6858000"/>
                <a:gd name="connsiteX44" fmla="*/ 9304658 w 9767847"/>
                <a:gd name="connsiteY44" fmla="*/ 4266816 h 6858000"/>
                <a:gd name="connsiteX45" fmla="*/ 9312810 w 9767847"/>
                <a:gd name="connsiteY45" fmla="*/ 4215945 h 6858000"/>
                <a:gd name="connsiteX46" fmla="*/ 9316887 w 9767847"/>
                <a:gd name="connsiteY46" fmla="*/ 4190486 h 6858000"/>
                <a:gd name="connsiteX47" fmla="*/ 9318923 w 9767847"/>
                <a:gd name="connsiteY47" fmla="*/ 4177780 h 6858000"/>
                <a:gd name="connsiteX48" fmla="*/ 9320515 w 9767847"/>
                <a:gd name="connsiteY48" fmla="*/ 4164886 h 6858000"/>
                <a:gd name="connsiteX49" fmla="*/ 9332445 w 9767847"/>
                <a:gd name="connsiteY49" fmla="*/ 4064981 h 6858000"/>
                <a:gd name="connsiteX50" fmla="*/ 9336173 w 9767847"/>
                <a:gd name="connsiteY50" fmla="*/ 4018676 h 6858000"/>
                <a:gd name="connsiteX51" fmla="*/ 9340199 w 9767847"/>
                <a:gd name="connsiteY51" fmla="*/ 3965171 h 6858000"/>
                <a:gd name="connsiteX52" fmla="*/ 9347557 w 9767847"/>
                <a:gd name="connsiteY52" fmla="*/ 3765972 h 6858000"/>
                <a:gd name="connsiteX53" fmla="*/ 9346364 w 9767847"/>
                <a:gd name="connsiteY53" fmla="*/ 3664938 h 6858000"/>
                <a:gd name="connsiteX54" fmla="*/ 9344921 w 9767847"/>
                <a:gd name="connsiteY54" fmla="*/ 3615243 h 6858000"/>
                <a:gd name="connsiteX55" fmla="*/ 9344524 w 9767847"/>
                <a:gd name="connsiteY55" fmla="*/ 3603526 h 6858000"/>
                <a:gd name="connsiteX56" fmla="*/ 9343728 w 9767847"/>
                <a:gd name="connsiteY56" fmla="*/ 3590774 h 6858000"/>
                <a:gd name="connsiteX57" fmla="*/ 9342188 w 9767847"/>
                <a:gd name="connsiteY57" fmla="*/ 3565268 h 6858000"/>
                <a:gd name="connsiteX58" fmla="*/ 9339056 w 9767847"/>
                <a:gd name="connsiteY58" fmla="*/ 3514256 h 6858000"/>
                <a:gd name="connsiteX59" fmla="*/ 9334334 w 9767847"/>
                <a:gd name="connsiteY59" fmla="*/ 3463057 h 6858000"/>
                <a:gd name="connsiteX60" fmla="*/ 9329363 w 9767847"/>
                <a:gd name="connsiteY60" fmla="*/ 3411810 h 6858000"/>
                <a:gd name="connsiteX61" fmla="*/ 9328319 w 9767847"/>
                <a:gd name="connsiteY61" fmla="*/ 3400657 h 6858000"/>
                <a:gd name="connsiteX62" fmla="*/ 9327177 w 9767847"/>
                <a:gd name="connsiteY62" fmla="*/ 3390116 h 6858000"/>
                <a:gd name="connsiteX63" fmla="*/ 9324293 w 9767847"/>
                <a:gd name="connsiteY63" fmla="*/ 3366774 h 6858000"/>
                <a:gd name="connsiteX64" fmla="*/ 9320763 w 9767847"/>
                <a:gd name="connsiteY64" fmla="*/ 3340329 h 6858000"/>
                <a:gd name="connsiteX65" fmla="*/ 9317184 w 9767847"/>
                <a:gd name="connsiteY65" fmla="*/ 3311245 h 6858000"/>
                <a:gd name="connsiteX66" fmla="*/ 9311021 w 9767847"/>
                <a:gd name="connsiteY66" fmla="*/ 3266211 h 6858000"/>
                <a:gd name="connsiteX67" fmla="*/ 9302719 w 9767847"/>
                <a:gd name="connsiteY67" fmla="*/ 3215717 h 6858000"/>
                <a:gd name="connsiteX68" fmla="*/ 9293970 w 9767847"/>
                <a:gd name="connsiteY68" fmla="*/ 3165789 h 6858000"/>
                <a:gd name="connsiteX69" fmla="*/ 9252065 w 9767847"/>
                <a:gd name="connsiteY69" fmla="*/ 2967107 h 6858000"/>
                <a:gd name="connsiteX70" fmla="*/ 9227211 w 9767847"/>
                <a:gd name="connsiteY70" fmla="*/ 2868473 h 6858000"/>
                <a:gd name="connsiteX71" fmla="*/ 9220699 w 9767847"/>
                <a:gd name="connsiteY71" fmla="*/ 2844426 h 6858000"/>
                <a:gd name="connsiteX72" fmla="*/ 9213740 w 9767847"/>
                <a:gd name="connsiteY72" fmla="*/ 2820191 h 6858000"/>
                <a:gd name="connsiteX73" fmla="*/ 9199374 w 9767847"/>
                <a:gd name="connsiteY73" fmla="*/ 2771438 h 6858000"/>
                <a:gd name="connsiteX74" fmla="*/ 9061829 w 9767847"/>
                <a:gd name="connsiteY74" fmla="*/ 2385418 h 6858000"/>
                <a:gd name="connsiteX75" fmla="*/ 8978865 w 9767847"/>
                <a:gd name="connsiteY75" fmla="*/ 2196855 h 6858000"/>
                <a:gd name="connsiteX76" fmla="*/ 8956694 w 9767847"/>
                <a:gd name="connsiteY76" fmla="*/ 2150219 h 6858000"/>
                <a:gd name="connsiteX77" fmla="*/ 8934176 w 9767847"/>
                <a:gd name="connsiteY77" fmla="*/ 2103914 h 6858000"/>
                <a:gd name="connsiteX78" fmla="*/ 8887151 w 9767847"/>
                <a:gd name="connsiteY78" fmla="*/ 2011350 h 6858000"/>
                <a:gd name="connsiteX79" fmla="*/ 8787533 w 9767847"/>
                <a:gd name="connsiteY79" fmla="*/ 1828527 h 6858000"/>
                <a:gd name="connsiteX80" fmla="*/ 8761485 w 9767847"/>
                <a:gd name="connsiteY80" fmla="*/ 1783398 h 6858000"/>
                <a:gd name="connsiteX81" fmla="*/ 8734791 w 9767847"/>
                <a:gd name="connsiteY81" fmla="*/ 1737893 h 6858000"/>
                <a:gd name="connsiteX82" fmla="*/ 8680808 w 9767847"/>
                <a:gd name="connsiteY82" fmla="*/ 1648812 h 6858000"/>
                <a:gd name="connsiteX83" fmla="*/ 8567024 w 9767847"/>
                <a:gd name="connsiteY83" fmla="*/ 1472906 h 6858000"/>
                <a:gd name="connsiteX84" fmla="*/ 8537446 w 9767847"/>
                <a:gd name="connsiteY84" fmla="*/ 1429330 h 6858000"/>
                <a:gd name="connsiteX85" fmla="*/ 8507423 w 9767847"/>
                <a:gd name="connsiteY85" fmla="*/ 1385896 h 6858000"/>
                <a:gd name="connsiteX86" fmla="*/ 8446529 w 9767847"/>
                <a:gd name="connsiteY86" fmla="*/ 1300295 h 6858000"/>
                <a:gd name="connsiteX87" fmla="*/ 8319224 w 9767847"/>
                <a:gd name="connsiteY87" fmla="*/ 1131026 h 6858000"/>
                <a:gd name="connsiteX88" fmla="*/ 8286366 w 9767847"/>
                <a:gd name="connsiteY88" fmla="*/ 1089050 h 6858000"/>
                <a:gd name="connsiteX89" fmla="*/ 8270161 w 9767847"/>
                <a:gd name="connsiteY89" fmla="*/ 1068439 h 6858000"/>
                <a:gd name="connsiteX90" fmla="*/ 8253856 w 9767847"/>
                <a:gd name="connsiteY90" fmla="*/ 1048156 h 6858000"/>
                <a:gd name="connsiteX91" fmla="*/ 8186352 w 9767847"/>
                <a:gd name="connsiteY91" fmla="*/ 966275 h 6858000"/>
                <a:gd name="connsiteX92" fmla="*/ 8046768 w 9767847"/>
                <a:gd name="connsiteY92" fmla="*/ 805429 h 6858000"/>
                <a:gd name="connsiteX93" fmla="*/ 8010927 w 9767847"/>
                <a:gd name="connsiteY93" fmla="*/ 765853 h 6858000"/>
                <a:gd name="connsiteX94" fmla="*/ 7974788 w 9767847"/>
                <a:gd name="connsiteY94" fmla="*/ 726653 h 6858000"/>
                <a:gd name="connsiteX95" fmla="*/ 7901070 w 9767847"/>
                <a:gd name="connsiteY95" fmla="*/ 648724 h 6858000"/>
                <a:gd name="connsiteX96" fmla="*/ 7750054 w 9767847"/>
                <a:gd name="connsiteY96" fmla="*/ 497008 h 6858000"/>
                <a:gd name="connsiteX97" fmla="*/ 7592277 w 9767847"/>
                <a:gd name="connsiteY97" fmla="*/ 351221 h 6858000"/>
                <a:gd name="connsiteX98" fmla="*/ 7257734 w 9767847"/>
                <a:gd name="connsiteY98" fmla="*/ 76964 h 6858000"/>
                <a:gd name="connsiteX99" fmla="*/ 1886601 w 9767847"/>
                <a:gd name="connsiteY99" fmla="*/ 0 h 6858000"/>
                <a:gd name="connsiteX100" fmla="*/ 2292926 w 9767847"/>
                <a:gd name="connsiteY100" fmla="*/ 0 h 6858000"/>
                <a:gd name="connsiteX101" fmla="*/ 2135542 w 9767847"/>
                <a:gd name="connsiteY101" fmla="*/ 117781 h 6858000"/>
                <a:gd name="connsiteX102" fmla="*/ 1969576 w 9767847"/>
                <a:gd name="connsiteY102" fmla="*/ 254986 h 6858000"/>
                <a:gd name="connsiteX103" fmla="*/ 1659938 w 9767847"/>
                <a:gd name="connsiteY103" fmla="*/ 549855 h 6858000"/>
                <a:gd name="connsiteX104" fmla="*/ 729383 w 9767847"/>
                <a:gd name="connsiteY104" fmla="*/ 1936480 h 6858000"/>
                <a:gd name="connsiteX105" fmla="*/ 578465 w 9767847"/>
                <a:gd name="connsiteY105" fmla="*/ 2320807 h 6858000"/>
                <a:gd name="connsiteX106" fmla="*/ 465080 w 9767847"/>
                <a:gd name="connsiteY106" fmla="*/ 2714875 h 6858000"/>
                <a:gd name="connsiteX107" fmla="*/ 423820 w 9767847"/>
                <a:gd name="connsiteY107" fmla="*/ 2915436 h 6858000"/>
                <a:gd name="connsiteX108" fmla="*/ 392355 w 9767847"/>
                <a:gd name="connsiteY108" fmla="*/ 3118071 h 6858000"/>
                <a:gd name="connsiteX109" fmla="*/ 358801 w 9767847"/>
                <a:gd name="connsiteY109" fmla="*/ 3526915 h 6858000"/>
                <a:gd name="connsiteX110" fmla="*/ 410350 w 9767847"/>
                <a:gd name="connsiteY110" fmla="*/ 4348226 h 6858000"/>
                <a:gd name="connsiteX111" fmla="*/ 449022 w 9767847"/>
                <a:gd name="connsiteY111" fmla="*/ 4551049 h 6858000"/>
                <a:gd name="connsiteX112" fmla="*/ 498882 w 9767847"/>
                <a:gd name="connsiteY112" fmla="*/ 4752365 h 6858000"/>
                <a:gd name="connsiteX113" fmla="*/ 559775 w 9767847"/>
                <a:gd name="connsiteY113" fmla="*/ 4951657 h 6858000"/>
                <a:gd name="connsiteX114" fmla="*/ 631406 w 9767847"/>
                <a:gd name="connsiteY114" fmla="*/ 5147986 h 6858000"/>
                <a:gd name="connsiteX115" fmla="*/ 1023461 w 9767847"/>
                <a:gd name="connsiteY115" fmla="*/ 5893957 h 6858000"/>
                <a:gd name="connsiteX116" fmla="*/ 1575880 w 9767847"/>
                <a:gd name="connsiteY116" fmla="*/ 6547646 h 6858000"/>
                <a:gd name="connsiteX117" fmla="*/ 1905228 w 9767847"/>
                <a:gd name="connsiteY117" fmla="*/ 6829468 h 6858000"/>
                <a:gd name="connsiteX118" fmla="*/ 1944230 w 9767847"/>
                <a:gd name="connsiteY118" fmla="*/ 6858000 h 6858000"/>
                <a:gd name="connsiteX119" fmla="*/ 1372541 w 9767847"/>
                <a:gd name="connsiteY119" fmla="*/ 6858000 h 6858000"/>
                <a:gd name="connsiteX120" fmla="*/ 1115251 w 9767847"/>
                <a:gd name="connsiteY120" fmla="*/ 6590005 h 6858000"/>
                <a:gd name="connsiteX121" fmla="*/ 0 w 9767847"/>
                <a:gd name="connsiteY121" fmla="*/ 3649031 h 6858000"/>
                <a:gd name="connsiteX122" fmla="*/ 1777294 w 9767847"/>
                <a:gd name="connsiteY122" fmla="*/ 8131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9767847" h="6858000">
                  <a:moveTo>
                    <a:pt x="7151367" y="0"/>
                  </a:moveTo>
                  <a:lnTo>
                    <a:pt x="7881247" y="0"/>
                  </a:lnTo>
                  <a:lnTo>
                    <a:pt x="7990553" y="81317"/>
                  </a:lnTo>
                  <a:cubicBezTo>
                    <a:pt x="9075991" y="929334"/>
                    <a:pt x="9767847" y="2212695"/>
                    <a:pt x="9767847" y="3649031"/>
                  </a:cubicBezTo>
                  <a:cubicBezTo>
                    <a:pt x="9767847" y="4766182"/>
                    <a:pt x="9349317" y="5790792"/>
                    <a:pt x="8652597" y="6590005"/>
                  </a:cubicBezTo>
                  <a:lnTo>
                    <a:pt x="8395306" y="6858000"/>
                  </a:lnTo>
                  <a:lnTo>
                    <a:pt x="6762603" y="6858000"/>
                  </a:lnTo>
                  <a:lnTo>
                    <a:pt x="6765962" y="6854844"/>
                  </a:lnTo>
                  <a:cubicBezTo>
                    <a:pt x="6779036" y="6842703"/>
                    <a:pt x="6791663" y="6829621"/>
                    <a:pt x="6804586" y="6817103"/>
                  </a:cubicBezTo>
                  <a:lnTo>
                    <a:pt x="6881735" y="6741197"/>
                  </a:lnTo>
                  <a:cubicBezTo>
                    <a:pt x="6907435" y="6715881"/>
                    <a:pt x="6933134" y="6690798"/>
                    <a:pt x="6958883" y="6664822"/>
                  </a:cubicBezTo>
                  <a:lnTo>
                    <a:pt x="7267925" y="6355694"/>
                  </a:lnTo>
                  <a:lnTo>
                    <a:pt x="7424360" y="6200685"/>
                  </a:lnTo>
                  <a:cubicBezTo>
                    <a:pt x="7450754" y="6174802"/>
                    <a:pt x="7477598" y="6148731"/>
                    <a:pt x="7504938" y="6122708"/>
                  </a:cubicBezTo>
                  <a:lnTo>
                    <a:pt x="7546396" y="6083697"/>
                  </a:lnTo>
                  <a:cubicBezTo>
                    <a:pt x="7560264" y="6070803"/>
                    <a:pt x="7574780" y="6057532"/>
                    <a:pt x="7588002" y="6045532"/>
                  </a:cubicBezTo>
                  <a:lnTo>
                    <a:pt x="7631000" y="6006709"/>
                  </a:lnTo>
                  <a:lnTo>
                    <a:pt x="7675440" y="5968309"/>
                  </a:lnTo>
                  <a:cubicBezTo>
                    <a:pt x="7690404" y="5955698"/>
                    <a:pt x="7705564" y="5943321"/>
                    <a:pt x="7720626" y="5930851"/>
                  </a:cubicBezTo>
                  <a:cubicBezTo>
                    <a:pt x="7735738" y="5918427"/>
                    <a:pt x="7751197" y="5906521"/>
                    <a:pt x="7766458" y="5894334"/>
                  </a:cubicBezTo>
                  <a:cubicBezTo>
                    <a:pt x="7827949" y="5846192"/>
                    <a:pt x="7890979" y="5800499"/>
                    <a:pt x="7955254" y="5756828"/>
                  </a:cubicBezTo>
                  <a:cubicBezTo>
                    <a:pt x="8083800" y="5669534"/>
                    <a:pt x="8216872" y="5590336"/>
                    <a:pt x="8352678" y="5517630"/>
                  </a:cubicBezTo>
                  <a:lnTo>
                    <a:pt x="8451350" y="5465254"/>
                  </a:lnTo>
                  <a:lnTo>
                    <a:pt x="8548532" y="5413395"/>
                  </a:lnTo>
                  <a:cubicBezTo>
                    <a:pt x="8612110" y="5379090"/>
                    <a:pt x="8673251" y="5345208"/>
                    <a:pt x="8729473" y="5309961"/>
                  </a:cubicBezTo>
                  <a:cubicBezTo>
                    <a:pt x="8743591" y="5301115"/>
                    <a:pt x="8757161" y="5292361"/>
                    <a:pt x="8770781" y="5283232"/>
                  </a:cubicBezTo>
                  <a:cubicBezTo>
                    <a:pt x="8777591" y="5278667"/>
                    <a:pt x="8784451" y="5274103"/>
                    <a:pt x="8790964" y="5269492"/>
                  </a:cubicBezTo>
                  <a:cubicBezTo>
                    <a:pt x="8797574" y="5264879"/>
                    <a:pt x="8804235" y="5260314"/>
                    <a:pt x="8810499" y="5255703"/>
                  </a:cubicBezTo>
                  <a:cubicBezTo>
                    <a:pt x="8835999" y="5237303"/>
                    <a:pt x="8860407" y="5218291"/>
                    <a:pt x="8883571" y="5198479"/>
                  </a:cubicBezTo>
                  <a:cubicBezTo>
                    <a:pt x="8929900" y="5158856"/>
                    <a:pt x="8971258" y="5116315"/>
                    <a:pt x="9006651" y="5070527"/>
                  </a:cubicBezTo>
                  <a:cubicBezTo>
                    <a:pt x="9015351" y="5059328"/>
                    <a:pt x="9024398" y="5046857"/>
                    <a:pt x="9033494" y="5034105"/>
                  </a:cubicBezTo>
                  <a:lnTo>
                    <a:pt x="9040305" y="5024551"/>
                  </a:lnTo>
                  <a:lnTo>
                    <a:pt x="9046568" y="5015281"/>
                  </a:lnTo>
                  <a:cubicBezTo>
                    <a:pt x="9050743" y="5009163"/>
                    <a:pt x="9054819" y="5002952"/>
                    <a:pt x="9058846" y="4996645"/>
                  </a:cubicBezTo>
                  <a:cubicBezTo>
                    <a:pt x="9075002" y="4971517"/>
                    <a:pt x="9090212" y="4945305"/>
                    <a:pt x="9104529" y="4918105"/>
                  </a:cubicBezTo>
                  <a:cubicBezTo>
                    <a:pt x="9133211" y="4863752"/>
                    <a:pt x="9158313" y="4805447"/>
                    <a:pt x="9181081" y="4744694"/>
                  </a:cubicBezTo>
                  <a:cubicBezTo>
                    <a:pt x="9203748" y="4684178"/>
                    <a:pt x="9223383" y="4621778"/>
                    <a:pt x="9240731" y="4557872"/>
                  </a:cubicBezTo>
                  <a:cubicBezTo>
                    <a:pt x="9249481" y="4525966"/>
                    <a:pt x="9257682" y="4493684"/>
                    <a:pt x="9265388" y="4461073"/>
                  </a:cubicBezTo>
                  <a:cubicBezTo>
                    <a:pt x="9269215" y="4444744"/>
                    <a:pt x="9272943" y="4428367"/>
                    <a:pt x="9276571" y="4411943"/>
                  </a:cubicBezTo>
                  <a:lnTo>
                    <a:pt x="9281841" y="4387379"/>
                  </a:lnTo>
                  <a:lnTo>
                    <a:pt x="9286513" y="4364838"/>
                  </a:lnTo>
                  <a:lnTo>
                    <a:pt x="9296754" y="4312038"/>
                  </a:lnTo>
                  <a:lnTo>
                    <a:pt x="9301029" y="4289074"/>
                  </a:lnTo>
                  <a:lnTo>
                    <a:pt x="9302818" y="4278581"/>
                  </a:lnTo>
                  <a:lnTo>
                    <a:pt x="9304658" y="4266816"/>
                  </a:lnTo>
                  <a:lnTo>
                    <a:pt x="9312810" y="4215945"/>
                  </a:lnTo>
                  <a:lnTo>
                    <a:pt x="9316887" y="4190486"/>
                  </a:lnTo>
                  <a:lnTo>
                    <a:pt x="9318923" y="4177780"/>
                  </a:lnTo>
                  <a:cubicBezTo>
                    <a:pt x="9319570" y="4173546"/>
                    <a:pt x="9319969" y="4169169"/>
                    <a:pt x="9320515" y="4164886"/>
                  </a:cubicBezTo>
                  <a:lnTo>
                    <a:pt x="9332445" y="4064981"/>
                  </a:lnTo>
                  <a:cubicBezTo>
                    <a:pt x="9333836" y="4052370"/>
                    <a:pt x="9334880" y="4036888"/>
                    <a:pt x="9336173" y="4018676"/>
                  </a:cubicBezTo>
                  <a:lnTo>
                    <a:pt x="9340199" y="3965171"/>
                  </a:lnTo>
                  <a:cubicBezTo>
                    <a:pt x="9345071" y="3899806"/>
                    <a:pt x="9347358" y="3832983"/>
                    <a:pt x="9347557" y="3765972"/>
                  </a:cubicBezTo>
                  <a:cubicBezTo>
                    <a:pt x="9347656" y="3732420"/>
                    <a:pt x="9347209" y="3698773"/>
                    <a:pt x="9346364" y="3664938"/>
                  </a:cubicBezTo>
                  <a:lnTo>
                    <a:pt x="9344921" y="3615243"/>
                  </a:lnTo>
                  <a:lnTo>
                    <a:pt x="9344524" y="3603526"/>
                  </a:lnTo>
                  <a:lnTo>
                    <a:pt x="9343728" y="3590774"/>
                  </a:lnTo>
                  <a:lnTo>
                    <a:pt x="9342188" y="3565268"/>
                  </a:lnTo>
                  <a:lnTo>
                    <a:pt x="9339056" y="3514256"/>
                  </a:lnTo>
                  <a:cubicBezTo>
                    <a:pt x="9337914" y="3497221"/>
                    <a:pt x="9335874" y="3480138"/>
                    <a:pt x="9334334" y="3463057"/>
                  </a:cubicBezTo>
                  <a:lnTo>
                    <a:pt x="9329363" y="3411810"/>
                  </a:lnTo>
                  <a:lnTo>
                    <a:pt x="9328319" y="3400657"/>
                  </a:lnTo>
                  <a:lnTo>
                    <a:pt x="9327177" y="3390116"/>
                  </a:lnTo>
                  <a:lnTo>
                    <a:pt x="9324293" y="3366774"/>
                  </a:lnTo>
                  <a:lnTo>
                    <a:pt x="9320763" y="3340329"/>
                  </a:lnTo>
                  <a:lnTo>
                    <a:pt x="9317184" y="3311245"/>
                  </a:lnTo>
                  <a:cubicBezTo>
                    <a:pt x="9315594" y="3296893"/>
                    <a:pt x="9313506" y="3282306"/>
                    <a:pt x="9311021" y="3266211"/>
                  </a:cubicBezTo>
                  <a:lnTo>
                    <a:pt x="9302719" y="3215717"/>
                  </a:lnTo>
                  <a:cubicBezTo>
                    <a:pt x="9299936" y="3199059"/>
                    <a:pt x="9297003" y="3182400"/>
                    <a:pt x="9293970" y="3165789"/>
                  </a:cubicBezTo>
                  <a:cubicBezTo>
                    <a:pt x="9281891" y="3099295"/>
                    <a:pt x="9267674" y="3033084"/>
                    <a:pt x="9252065" y="2967107"/>
                  </a:cubicBezTo>
                  <a:cubicBezTo>
                    <a:pt x="9244261" y="2934167"/>
                    <a:pt x="9235959" y="2901273"/>
                    <a:pt x="9227211" y="2868473"/>
                  </a:cubicBezTo>
                  <a:lnTo>
                    <a:pt x="9220699" y="2844426"/>
                  </a:lnTo>
                  <a:lnTo>
                    <a:pt x="9213740" y="2820191"/>
                  </a:lnTo>
                  <a:cubicBezTo>
                    <a:pt x="9209216" y="2804049"/>
                    <a:pt x="9204345" y="2787768"/>
                    <a:pt x="9199374" y="2771438"/>
                  </a:cubicBezTo>
                  <a:cubicBezTo>
                    <a:pt x="9159855" y="2641086"/>
                    <a:pt x="9114272" y="2512099"/>
                    <a:pt x="9061829" y="2385418"/>
                  </a:cubicBezTo>
                  <a:cubicBezTo>
                    <a:pt x="9035582" y="2322077"/>
                    <a:pt x="9008043" y="2259160"/>
                    <a:pt x="8978865" y="2196855"/>
                  </a:cubicBezTo>
                  <a:lnTo>
                    <a:pt x="8956694" y="2150219"/>
                  </a:lnTo>
                  <a:lnTo>
                    <a:pt x="8934176" y="2103914"/>
                  </a:lnTo>
                  <a:cubicBezTo>
                    <a:pt x="8918915" y="2073091"/>
                    <a:pt x="8903157" y="2042032"/>
                    <a:pt x="8887151" y="2011350"/>
                  </a:cubicBezTo>
                  <a:cubicBezTo>
                    <a:pt x="8854988" y="1949891"/>
                    <a:pt x="8822082" y="1888810"/>
                    <a:pt x="8787533" y="1828527"/>
                  </a:cubicBezTo>
                  <a:lnTo>
                    <a:pt x="8761485" y="1783398"/>
                  </a:lnTo>
                  <a:lnTo>
                    <a:pt x="8734791" y="1737893"/>
                  </a:lnTo>
                  <a:cubicBezTo>
                    <a:pt x="8717047" y="1707823"/>
                    <a:pt x="8699200" y="1678363"/>
                    <a:pt x="8680808" y="1648812"/>
                  </a:cubicBezTo>
                  <a:cubicBezTo>
                    <a:pt x="8644322" y="1589658"/>
                    <a:pt x="8606194" y="1531118"/>
                    <a:pt x="8567024" y="1472906"/>
                  </a:cubicBezTo>
                  <a:lnTo>
                    <a:pt x="8537446" y="1429330"/>
                  </a:lnTo>
                  <a:lnTo>
                    <a:pt x="8507423" y="1385896"/>
                  </a:lnTo>
                  <a:cubicBezTo>
                    <a:pt x="8487390" y="1357284"/>
                    <a:pt x="8467158" y="1328719"/>
                    <a:pt x="8446529" y="1300295"/>
                  </a:cubicBezTo>
                  <a:cubicBezTo>
                    <a:pt x="8405271" y="1243496"/>
                    <a:pt x="8362718" y="1187120"/>
                    <a:pt x="8319224" y="1131026"/>
                  </a:cubicBezTo>
                  <a:lnTo>
                    <a:pt x="8286366" y="1089050"/>
                  </a:lnTo>
                  <a:lnTo>
                    <a:pt x="8270161" y="1068439"/>
                  </a:lnTo>
                  <a:lnTo>
                    <a:pt x="8253856" y="1048156"/>
                  </a:lnTo>
                  <a:cubicBezTo>
                    <a:pt x="8231636" y="1020675"/>
                    <a:pt x="8209117" y="993381"/>
                    <a:pt x="8186352" y="966275"/>
                  </a:cubicBezTo>
                  <a:cubicBezTo>
                    <a:pt x="8140917" y="911922"/>
                    <a:pt x="8094240" y="858417"/>
                    <a:pt x="8046768" y="805429"/>
                  </a:cubicBezTo>
                  <a:lnTo>
                    <a:pt x="8010927" y="765853"/>
                  </a:lnTo>
                  <a:lnTo>
                    <a:pt x="7974788" y="726653"/>
                  </a:lnTo>
                  <a:cubicBezTo>
                    <a:pt x="7950382" y="700489"/>
                    <a:pt x="7925824" y="674465"/>
                    <a:pt x="7901070" y="648724"/>
                  </a:cubicBezTo>
                  <a:cubicBezTo>
                    <a:pt x="7851510" y="597289"/>
                    <a:pt x="7801404" y="546514"/>
                    <a:pt x="7750054" y="497008"/>
                  </a:cubicBezTo>
                  <a:cubicBezTo>
                    <a:pt x="7698902" y="447644"/>
                    <a:pt x="7645913" y="398938"/>
                    <a:pt x="7592277" y="351221"/>
                  </a:cubicBezTo>
                  <a:cubicBezTo>
                    <a:pt x="7484856" y="255786"/>
                    <a:pt x="7373308" y="164304"/>
                    <a:pt x="7257734" y="76964"/>
                  </a:cubicBezTo>
                  <a:close/>
                  <a:moveTo>
                    <a:pt x="1886601" y="0"/>
                  </a:moveTo>
                  <a:lnTo>
                    <a:pt x="2292926" y="0"/>
                  </a:lnTo>
                  <a:lnTo>
                    <a:pt x="2135542" y="117781"/>
                  </a:lnTo>
                  <a:cubicBezTo>
                    <a:pt x="2078998" y="162280"/>
                    <a:pt x="2023659" y="208045"/>
                    <a:pt x="1969576" y="254986"/>
                  </a:cubicBezTo>
                  <a:cubicBezTo>
                    <a:pt x="1861309" y="348820"/>
                    <a:pt x="1758064" y="447314"/>
                    <a:pt x="1659938" y="549855"/>
                  </a:cubicBezTo>
                  <a:cubicBezTo>
                    <a:pt x="1266987" y="960346"/>
                    <a:pt x="953820" y="1431495"/>
                    <a:pt x="729383" y="1936480"/>
                  </a:cubicBezTo>
                  <a:cubicBezTo>
                    <a:pt x="673260" y="2062362"/>
                    <a:pt x="622855" y="2190972"/>
                    <a:pt x="578465" y="2320807"/>
                  </a:cubicBezTo>
                  <a:cubicBezTo>
                    <a:pt x="534125" y="2450687"/>
                    <a:pt x="496147" y="2582216"/>
                    <a:pt x="465080" y="2714875"/>
                  </a:cubicBezTo>
                  <a:cubicBezTo>
                    <a:pt x="449769" y="2780991"/>
                    <a:pt x="435850" y="2848191"/>
                    <a:pt x="423820" y="2915436"/>
                  </a:cubicBezTo>
                  <a:cubicBezTo>
                    <a:pt x="411840" y="2982731"/>
                    <a:pt x="401054" y="3050260"/>
                    <a:pt x="392355" y="3118071"/>
                  </a:cubicBezTo>
                  <a:cubicBezTo>
                    <a:pt x="374509" y="3253646"/>
                    <a:pt x="363424" y="3389880"/>
                    <a:pt x="358801" y="3526915"/>
                  </a:cubicBezTo>
                  <a:cubicBezTo>
                    <a:pt x="349009" y="3800843"/>
                    <a:pt x="366357" y="4075570"/>
                    <a:pt x="410350" y="4348226"/>
                  </a:cubicBezTo>
                  <a:cubicBezTo>
                    <a:pt x="421286" y="4416132"/>
                    <a:pt x="434209" y="4483660"/>
                    <a:pt x="449022" y="4551049"/>
                  </a:cubicBezTo>
                  <a:cubicBezTo>
                    <a:pt x="463737" y="4618436"/>
                    <a:pt x="480389" y="4685588"/>
                    <a:pt x="498882" y="4752365"/>
                  </a:cubicBezTo>
                  <a:cubicBezTo>
                    <a:pt x="517373" y="4819141"/>
                    <a:pt x="537704" y="4885635"/>
                    <a:pt x="559775" y="4951657"/>
                  </a:cubicBezTo>
                  <a:cubicBezTo>
                    <a:pt x="581946" y="5017775"/>
                    <a:pt x="605358" y="5083375"/>
                    <a:pt x="631406" y="5147986"/>
                  </a:cubicBezTo>
                  <a:cubicBezTo>
                    <a:pt x="734055" y="5407608"/>
                    <a:pt x="865188" y="5658570"/>
                    <a:pt x="1023461" y="5893957"/>
                  </a:cubicBezTo>
                  <a:cubicBezTo>
                    <a:pt x="1181487" y="6129578"/>
                    <a:pt x="1367051" y="6349247"/>
                    <a:pt x="1575880" y="6547646"/>
                  </a:cubicBezTo>
                  <a:cubicBezTo>
                    <a:pt x="1680269" y="6646916"/>
                    <a:pt x="1790338" y="6740939"/>
                    <a:pt x="1905228" y="6829468"/>
                  </a:cubicBezTo>
                  <a:lnTo>
                    <a:pt x="1944230" y="6858000"/>
                  </a:lnTo>
                  <a:lnTo>
                    <a:pt x="1372541" y="6858000"/>
                  </a:lnTo>
                  <a:lnTo>
                    <a:pt x="1115251" y="6590005"/>
                  </a:lnTo>
                  <a:cubicBezTo>
                    <a:pt x="418530" y="5790792"/>
                    <a:pt x="0" y="4766182"/>
                    <a:pt x="0" y="3649031"/>
                  </a:cubicBezTo>
                  <a:cubicBezTo>
                    <a:pt x="0" y="2212695"/>
                    <a:pt x="691856" y="929334"/>
                    <a:pt x="1777294" y="81317"/>
                  </a:cubicBezTo>
                  <a:close/>
                </a:path>
              </a:pathLst>
            </a:cu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2" name="Title 1">
            <a:extLst>
              <a:ext uri="{FF2B5EF4-FFF2-40B4-BE49-F238E27FC236}">
                <a16:creationId xmlns:a16="http://schemas.microsoft.com/office/drawing/2014/main" id="{C2705069-BB21-40D3-9B01-13864303DC37}"/>
              </a:ext>
            </a:extLst>
          </p:cNvPr>
          <p:cNvSpPr>
            <a:spLocks noGrp="1"/>
          </p:cNvSpPr>
          <p:nvPr>
            <p:ph type="title"/>
          </p:nvPr>
        </p:nvSpPr>
        <p:spPr>
          <a:xfrm>
            <a:off x="2253762" y="1339403"/>
            <a:ext cx="4766471" cy="4179193"/>
          </a:xfrm>
        </p:spPr>
        <p:txBody>
          <a:bodyPr vert="horz" lIns="91440" tIns="45720" rIns="91440" bIns="45720" rtlCol="0" anchor="t">
            <a:normAutofit/>
          </a:bodyPr>
          <a:lstStyle/>
          <a:p>
            <a:pPr algn="ctr"/>
            <a:r>
              <a:rPr lang="en-US" sz="5400" kern="1200" dirty="0">
                <a:latin typeface="+mj-lt"/>
                <a:ea typeface="+mj-ea"/>
                <a:cs typeface="+mj-cs"/>
              </a:rPr>
              <a:t>Part Three: </a:t>
            </a:r>
            <a:br>
              <a:rPr lang="en-US" sz="4800" kern="1200" dirty="0">
                <a:latin typeface="+mj-lt"/>
                <a:ea typeface="+mj-ea"/>
                <a:cs typeface="+mj-cs"/>
              </a:rPr>
            </a:br>
            <a:r>
              <a:rPr lang="en-US" kern="1200" cap="small" dirty="0">
                <a:effectLst>
                  <a:outerShdw blurRad="38100" dist="38100" dir="2700000" algn="tl">
                    <a:srgbClr val="000000">
                      <a:alpha val="43137"/>
                    </a:srgbClr>
                  </a:outerShdw>
                </a:effectLst>
                <a:latin typeface="+mj-lt"/>
                <a:ea typeface="+mj-ea"/>
                <a:cs typeface="+mj-cs"/>
              </a:rPr>
              <a:t>Confronting</a:t>
            </a:r>
            <a:r>
              <a:rPr lang="en-US" kern="1200" dirty="0">
                <a:latin typeface="+mj-lt"/>
                <a:ea typeface="+mj-ea"/>
                <a:cs typeface="+mj-cs"/>
              </a:rPr>
              <a:t> as the “Crash” happens</a:t>
            </a:r>
            <a:br>
              <a:rPr lang="en-US" kern="1200" dirty="0">
                <a:latin typeface="+mj-lt"/>
                <a:ea typeface="+mj-ea"/>
                <a:cs typeface="+mj-cs"/>
              </a:rPr>
            </a:br>
            <a:r>
              <a:rPr lang="en-US" kern="1200" dirty="0">
                <a:latin typeface="+mj-lt"/>
                <a:ea typeface="+mj-ea"/>
                <a:cs typeface="+mj-cs"/>
              </a:rPr>
              <a:t>or </a:t>
            </a:r>
            <a:r>
              <a:rPr lang="en-US" kern="1200" cap="small" dirty="0">
                <a:effectLst>
                  <a:outerShdw blurRad="38100" dist="38100" dir="2700000" algn="tl">
                    <a:srgbClr val="000000">
                      <a:alpha val="43137"/>
                    </a:srgbClr>
                  </a:outerShdw>
                </a:effectLst>
                <a:latin typeface="+mj-lt"/>
                <a:ea typeface="+mj-ea"/>
                <a:cs typeface="+mj-cs"/>
              </a:rPr>
              <a:t>Restarting </a:t>
            </a:r>
            <a:r>
              <a:rPr lang="en-US" kern="1200" dirty="0">
                <a:latin typeface="+mj-lt"/>
                <a:ea typeface="+mj-ea"/>
                <a:cs typeface="+mj-cs"/>
              </a:rPr>
              <a:t>Conversations.</a:t>
            </a:r>
          </a:p>
        </p:txBody>
      </p:sp>
      <p:sp>
        <p:nvSpPr>
          <p:cNvPr id="5" name="Slide Number Placeholder 4">
            <a:extLst>
              <a:ext uri="{FF2B5EF4-FFF2-40B4-BE49-F238E27FC236}">
                <a16:creationId xmlns:a16="http://schemas.microsoft.com/office/drawing/2014/main" id="{8DB26907-1154-4F0B-AB50-7EA21F9FA81C}"/>
              </a:ext>
            </a:extLst>
          </p:cNvPr>
          <p:cNvSpPr>
            <a:spLocks noGrp="1"/>
          </p:cNvSpPr>
          <p:nvPr>
            <p:ph type="sldNum" sz="quarter" idx="12"/>
          </p:nvPr>
        </p:nvSpPr>
        <p:spPr>
          <a:xfrm>
            <a:off x="6457950" y="6356350"/>
            <a:ext cx="2057400" cy="365125"/>
          </a:xfrm>
        </p:spPr>
        <p:txBody>
          <a:bodyPr vert="horz" lIns="91440" tIns="45720" rIns="91440" bIns="45720" rtlCol="0" anchor="ctr">
            <a:normAutofit/>
          </a:bodyPr>
          <a:lstStyle/>
          <a:p>
            <a:pPr algn="r" defTabSz="914400">
              <a:spcAft>
                <a:spcPts val="600"/>
              </a:spcAft>
            </a:pPr>
            <a:fld id="{180556A0-B6EB-4F28-B6E9-3DC3D752A6E4}" type="slidenum">
              <a:rPr lang="en-US" sz="1200" smtClean="0">
                <a:solidFill>
                  <a:schemeClr val="tx1">
                    <a:tint val="75000"/>
                  </a:schemeClr>
                </a:solidFill>
              </a:rPr>
              <a:pPr algn="r" defTabSz="914400">
                <a:spcAft>
                  <a:spcPts val="600"/>
                </a:spcAft>
              </a:pPr>
              <a:t>24</a:t>
            </a:fld>
            <a:endParaRPr lang="en-US" sz="1200">
              <a:solidFill>
                <a:schemeClr val="tx1">
                  <a:tint val="75000"/>
                </a:schemeClr>
              </a:solidFill>
            </a:endParaRPr>
          </a:p>
        </p:txBody>
      </p:sp>
      <p:pic>
        <p:nvPicPr>
          <p:cNvPr id="22" name="Picture 21">
            <a:extLst>
              <a:ext uri="{FF2B5EF4-FFF2-40B4-BE49-F238E27FC236}">
                <a16:creationId xmlns:a16="http://schemas.microsoft.com/office/drawing/2014/main" id="{5DEB69A3-10EE-4C2B-90EE-B38C6B439FF9}"/>
              </a:ext>
            </a:extLst>
          </p:cNvPr>
          <p:cNvPicPr>
            <a:picLocks noChangeAspect="1"/>
          </p:cNvPicPr>
          <p:nvPr/>
        </p:nvPicPr>
        <p:blipFill rotWithShape="1">
          <a:blip r:embed="rId3">
            <a:extLst>
              <a:ext uri="{28A0092B-C50C-407E-A947-70E740481C1C}">
                <a14:useLocalDpi xmlns:a14="http://schemas.microsoft.com/office/drawing/2010/main" val="0"/>
              </a:ext>
            </a:extLst>
          </a:blip>
          <a:srcRect l="19039"/>
          <a:stretch/>
        </p:blipFill>
        <p:spPr>
          <a:xfrm>
            <a:off x="4038761" y="6463621"/>
            <a:ext cx="1210839" cy="390393"/>
          </a:xfrm>
          <a:prstGeom prst="rect">
            <a:avLst/>
          </a:prstGeom>
        </p:spPr>
      </p:pic>
    </p:spTree>
    <p:extLst>
      <p:ext uri="{BB962C8B-B14F-4D97-AF65-F5344CB8AC3E}">
        <p14:creationId xmlns:p14="http://schemas.microsoft.com/office/powerpoint/2010/main" val="2299338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erson holding her hands up&#10;&#10;Description automatically generated with medium confidence">
            <a:extLst>
              <a:ext uri="{FF2B5EF4-FFF2-40B4-BE49-F238E27FC236}">
                <a16:creationId xmlns:a16="http://schemas.microsoft.com/office/drawing/2014/main" id="{C18B158A-5641-48CE-B912-E1113B3F0B7F}"/>
              </a:ext>
            </a:extLst>
          </p:cNvPr>
          <p:cNvPicPr>
            <a:picLocks noChangeAspect="1"/>
          </p:cNvPicPr>
          <p:nvPr/>
        </p:nvPicPr>
        <p:blipFill rotWithShape="1">
          <a:blip r:embed="rId3">
            <a:alphaModFix amt="50000"/>
            <a:extLst>
              <a:ext uri="{28A0092B-C50C-407E-A947-70E740481C1C}">
                <a14:useLocalDpi xmlns:a14="http://schemas.microsoft.com/office/drawing/2010/main" val="0"/>
              </a:ext>
            </a:extLst>
          </a:blip>
          <a:srcRect l="11000" r="-2" b="-2"/>
          <a:stretch/>
        </p:blipFill>
        <p:spPr>
          <a:xfrm>
            <a:off x="20" y="1"/>
            <a:ext cx="9143980" cy="6857999"/>
          </a:xfrm>
          <a:prstGeom prst="rect">
            <a:avLst/>
          </a:prstGeom>
        </p:spPr>
      </p:pic>
      <p:sp>
        <p:nvSpPr>
          <p:cNvPr id="2" name="Title 1">
            <a:extLst>
              <a:ext uri="{FF2B5EF4-FFF2-40B4-BE49-F238E27FC236}">
                <a16:creationId xmlns:a16="http://schemas.microsoft.com/office/drawing/2014/main" id="{7166D2E3-6856-43DE-B05B-2E83A0136E6E}"/>
              </a:ext>
            </a:extLst>
          </p:cNvPr>
          <p:cNvSpPr>
            <a:spLocks noGrp="1"/>
          </p:cNvSpPr>
          <p:nvPr>
            <p:ph type="title"/>
          </p:nvPr>
        </p:nvSpPr>
        <p:spPr>
          <a:xfrm>
            <a:off x="777240" y="4369597"/>
            <a:ext cx="7589520" cy="2058635"/>
          </a:xfrm>
        </p:spPr>
        <p:txBody>
          <a:bodyPr vert="horz" lIns="91440" tIns="45720" rIns="91440" bIns="45720" rtlCol="0" anchor="t">
            <a:noAutofit/>
          </a:bodyPr>
          <a:lstStyle/>
          <a:p>
            <a:pPr algn="ctr"/>
            <a:r>
              <a:rPr lang="en-US" sz="7200" dirty="0">
                <a:solidFill>
                  <a:srgbClr val="FFFFFF"/>
                </a:solidFill>
                <a:effectLst>
                  <a:outerShdw blurRad="38100" dist="38100" dir="2700000" algn="tl">
                    <a:srgbClr val="000000">
                      <a:alpha val="43137"/>
                    </a:srgbClr>
                  </a:outerShdw>
                </a:effectLst>
                <a:latin typeface="+mj-lt"/>
              </a:rPr>
              <a:t>Address as the “crash” happens </a:t>
            </a:r>
          </a:p>
        </p:txBody>
      </p:sp>
      <p:sp>
        <p:nvSpPr>
          <p:cNvPr id="5" name="Slide Number Placeholder 4">
            <a:extLst>
              <a:ext uri="{FF2B5EF4-FFF2-40B4-BE49-F238E27FC236}">
                <a16:creationId xmlns:a16="http://schemas.microsoft.com/office/drawing/2014/main" id="{E7860E2F-94CC-4632-9768-4358F225A699}"/>
              </a:ext>
            </a:extLst>
          </p:cNvPr>
          <p:cNvSpPr>
            <a:spLocks noGrp="1"/>
          </p:cNvSpPr>
          <p:nvPr>
            <p:ph type="sldNum" sz="quarter" idx="12"/>
          </p:nvPr>
        </p:nvSpPr>
        <p:spPr>
          <a:xfrm>
            <a:off x="6986960" y="6460553"/>
            <a:ext cx="2057400" cy="365125"/>
          </a:xfrm>
        </p:spPr>
        <p:txBody>
          <a:bodyPr vert="horz" lIns="91440" tIns="45720" rIns="91440" bIns="45720" rtlCol="0" anchor="ctr">
            <a:normAutofit/>
          </a:bodyPr>
          <a:lstStyle/>
          <a:p>
            <a:pPr algn="r" defTabSz="914400">
              <a:spcAft>
                <a:spcPts val="600"/>
              </a:spcAft>
              <a:defRPr/>
            </a:pPr>
            <a:fld id="{180556A0-B6EB-4F28-B6E9-3DC3D752A6E4}" type="slidenum">
              <a:rPr lang="en-US" sz="1000" b="0">
                <a:solidFill>
                  <a:srgbClr val="FFFFFF"/>
                </a:solidFill>
                <a:latin typeface="Calibri" panose="020F0502020204030204"/>
              </a:rPr>
              <a:pPr algn="r" defTabSz="914400">
                <a:spcAft>
                  <a:spcPts val="600"/>
                </a:spcAft>
                <a:defRPr/>
              </a:pPr>
              <a:t>25</a:t>
            </a:fld>
            <a:endParaRPr lang="en-US" sz="1000" b="0" dirty="0">
              <a:solidFill>
                <a:srgbClr val="FFFFFF"/>
              </a:solidFill>
              <a:latin typeface="Calibri" panose="020F0502020204030204"/>
            </a:endParaRPr>
          </a:p>
        </p:txBody>
      </p:sp>
      <p:pic>
        <p:nvPicPr>
          <p:cNvPr id="11" name="Picture 10">
            <a:extLst>
              <a:ext uri="{FF2B5EF4-FFF2-40B4-BE49-F238E27FC236}">
                <a16:creationId xmlns:a16="http://schemas.microsoft.com/office/drawing/2014/main" id="{916B2A04-8721-4AFB-B0FD-B628FE4E9E43}"/>
              </a:ext>
            </a:extLst>
          </p:cNvPr>
          <p:cNvPicPr>
            <a:picLocks noChangeAspect="1"/>
          </p:cNvPicPr>
          <p:nvPr/>
        </p:nvPicPr>
        <p:blipFill rotWithShape="1">
          <a:blip r:embed="rId4">
            <a:extLst>
              <a:ext uri="{28A0092B-C50C-407E-A947-70E740481C1C}">
                <a14:useLocalDpi xmlns:a14="http://schemas.microsoft.com/office/drawing/2010/main" val="0"/>
              </a:ext>
            </a:extLst>
          </a:blip>
          <a:srcRect l="19039"/>
          <a:stretch/>
        </p:blipFill>
        <p:spPr>
          <a:xfrm>
            <a:off x="7833521" y="0"/>
            <a:ext cx="1210839" cy="390393"/>
          </a:xfrm>
          <a:prstGeom prst="rect">
            <a:avLst/>
          </a:prstGeom>
        </p:spPr>
      </p:pic>
    </p:spTree>
    <p:extLst>
      <p:ext uri="{BB962C8B-B14F-4D97-AF65-F5344CB8AC3E}">
        <p14:creationId xmlns:p14="http://schemas.microsoft.com/office/powerpoint/2010/main" val="658952279"/>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412" name="Rectangle 70">
            <a:extLst>
              <a:ext uri="{FF2B5EF4-FFF2-40B4-BE49-F238E27FC236}">
                <a16:creationId xmlns:a16="http://schemas.microsoft.com/office/drawing/2014/main" id="{3BA513B0-82FF-4F41-8178-885375D1CF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410" name="Picture 2" descr="How to Set Healthy Boundaries: 10 Examples + PDF Worksheets">
            <a:extLst>
              <a:ext uri="{FF2B5EF4-FFF2-40B4-BE49-F238E27FC236}">
                <a16:creationId xmlns:a16="http://schemas.microsoft.com/office/drawing/2014/main" id="{21E93E95-0F51-4CF5-B113-51E0E68DADD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074" r="1741" b="-6077"/>
          <a:stretch/>
        </p:blipFill>
        <p:spPr bwMode="auto">
          <a:xfrm>
            <a:off x="20" y="10"/>
            <a:ext cx="9143751" cy="4666928"/>
          </a:xfrm>
          <a:prstGeom prst="rect">
            <a:avLst/>
          </a:prstGeom>
          <a:noFill/>
          <a:extLst>
            <a:ext uri="{909E8E84-426E-40DD-AFC4-6F175D3DCCD1}">
              <a14:hiddenFill xmlns:a14="http://schemas.microsoft.com/office/drawing/2010/main">
                <a:solidFill>
                  <a:srgbClr val="FFFFFF"/>
                </a:solidFill>
              </a14:hiddenFill>
            </a:ext>
          </a:extLst>
        </p:spPr>
      </p:pic>
      <p:grpSp>
        <p:nvGrpSpPr>
          <p:cNvPr id="73" name="Group 72">
            <a:extLst>
              <a:ext uri="{FF2B5EF4-FFF2-40B4-BE49-F238E27FC236}">
                <a16:creationId xmlns:a16="http://schemas.microsoft.com/office/drawing/2014/main" id="{93DB8501-F9F2-4ACD-B56A-9019CD5006D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28" y="2987478"/>
            <a:ext cx="9171095" cy="1828800"/>
            <a:chOff x="-305" y="2987478"/>
            <a:chExt cx="12188952" cy="1828800"/>
          </a:xfrm>
        </p:grpSpPr>
        <p:sp>
          <p:nvSpPr>
            <p:cNvPr id="74" name="Freeform: Shape 73">
              <a:extLst>
                <a:ext uri="{FF2B5EF4-FFF2-40B4-BE49-F238E27FC236}">
                  <a16:creationId xmlns:a16="http://schemas.microsoft.com/office/drawing/2014/main" id="{DD03A94A-ADF5-4334-86B1-DBA5F70ACD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2987478"/>
              <a:ext cx="12188952" cy="1099712"/>
            </a:xfrm>
            <a:custGeom>
              <a:avLst/>
              <a:gdLst>
                <a:gd name="connsiteX0" fmla="*/ 9182100 w 9182100"/>
                <a:gd name="connsiteY0" fmla="*/ 396420 h 932744"/>
                <a:gd name="connsiteX1" fmla="*/ 9103805 w 9182100"/>
                <a:gd name="connsiteY1" fmla="*/ 392229 h 932744"/>
                <a:gd name="connsiteX2" fmla="*/ 8712422 w 9182100"/>
                <a:gd name="connsiteY2" fmla="*/ 359749 h 932744"/>
                <a:gd name="connsiteX3" fmla="*/ 8322755 w 9182100"/>
                <a:gd name="connsiteY3" fmla="*/ 313362 h 932744"/>
                <a:gd name="connsiteX4" fmla="*/ 8134826 w 9182100"/>
                <a:gd name="connsiteY4" fmla="*/ 283930 h 932744"/>
                <a:gd name="connsiteX5" fmla="*/ 8090916 w 9182100"/>
                <a:gd name="connsiteY5" fmla="*/ 275643 h 932744"/>
                <a:gd name="connsiteX6" fmla="*/ 8069485 w 9182100"/>
                <a:gd name="connsiteY6" fmla="*/ 271262 h 932744"/>
                <a:gd name="connsiteX7" fmla="*/ 8041862 w 9182100"/>
                <a:gd name="connsiteY7" fmla="*/ 266595 h 932744"/>
                <a:gd name="connsiteX8" fmla="*/ 7986903 w 9182100"/>
                <a:gd name="connsiteY8" fmla="*/ 257546 h 932744"/>
                <a:gd name="connsiteX9" fmla="*/ 7934230 w 9182100"/>
                <a:gd name="connsiteY9" fmla="*/ 249640 h 932744"/>
                <a:gd name="connsiteX10" fmla="*/ 7727537 w 9182100"/>
                <a:gd name="connsiteY10" fmla="*/ 221922 h 932744"/>
                <a:gd name="connsiteX11" fmla="*/ 7625239 w 9182100"/>
                <a:gd name="connsiteY11" fmla="*/ 209730 h 932744"/>
                <a:gd name="connsiteX12" fmla="*/ 7523227 w 9182100"/>
                <a:gd name="connsiteY12" fmla="*/ 198110 h 932744"/>
                <a:gd name="connsiteX13" fmla="*/ 7115651 w 9182100"/>
                <a:gd name="connsiteY13" fmla="*/ 158010 h 932744"/>
                <a:gd name="connsiteX14" fmla="*/ 6706839 w 9182100"/>
                <a:gd name="connsiteY14" fmla="*/ 126958 h 932744"/>
                <a:gd name="connsiteX15" fmla="*/ 6604064 w 9182100"/>
                <a:gd name="connsiteY15" fmla="*/ 120862 h 932744"/>
                <a:gd name="connsiteX16" fmla="*/ 6501003 w 9182100"/>
                <a:gd name="connsiteY16" fmla="*/ 115338 h 932744"/>
                <a:gd name="connsiteX17" fmla="*/ 6397467 w 9182100"/>
                <a:gd name="connsiteY17" fmla="*/ 110385 h 932744"/>
                <a:gd name="connsiteX18" fmla="*/ 6293168 w 9182100"/>
                <a:gd name="connsiteY18" fmla="*/ 106860 h 932744"/>
                <a:gd name="connsiteX19" fmla="*/ 6079712 w 9182100"/>
                <a:gd name="connsiteY19" fmla="*/ 103908 h 932744"/>
                <a:gd name="connsiteX20" fmla="*/ 6024563 w 9182100"/>
                <a:gd name="connsiteY20" fmla="*/ 104479 h 932744"/>
                <a:gd name="connsiteX21" fmla="*/ 5968080 w 9182100"/>
                <a:gd name="connsiteY21" fmla="*/ 106479 h 932744"/>
                <a:gd name="connsiteX22" fmla="*/ 5855875 w 9182100"/>
                <a:gd name="connsiteY22" fmla="*/ 113242 h 932744"/>
                <a:gd name="connsiteX23" fmla="*/ 5439251 w 9182100"/>
                <a:gd name="connsiteY23" fmla="*/ 160105 h 932744"/>
                <a:gd name="connsiteX24" fmla="*/ 5075396 w 9182100"/>
                <a:gd name="connsiteY24" fmla="*/ 186585 h 932744"/>
                <a:gd name="connsiteX25" fmla="*/ 4712780 w 9182100"/>
                <a:gd name="connsiteY25" fmla="*/ 171249 h 932744"/>
                <a:gd name="connsiteX26" fmla="*/ 4666679 w 9182100"/>
                <a:gd name="connsiteY26" fmla="*/ 166773 h 932744"/>
                <a:gd name="connsiteX27" fmla="*/ 4620292 w 9182100"/>
                <a:gd name="connsiteY27" fmla="*/ 161629 h 932744"/>
                <a:gd name="connsiteX28" fmla="*/ 4573810 w 9182100"/>
                <a:gd name="connsiteY28" fmla="*/ 156009 h 932744"/>
                <a:gd name="connsiteX29" fmla="*/ 4550569 w 9182100"/>
                <a:gd name="connsiteY29" fmla="*/ 153057 h 932744"/>
                <a:gd name="connsiteX30" fmla="*/ 4538948 w 9182100"/>
                <a:gd name="connsiteY30" fmla="*/ 151628 h 932744"/>
                <a:gd name="connsiteX31" fmla="*/ 4526566 w 9182100"/>
                <a:gd name="connsiteY31" fmla="*/ 149913 h 932744"/>
                <a:gd name="connsiteX32" fmla="*/ 4327779 w 9182100"/>
                <a:gd name="connsiteY32" fmla="*/ 122862 h 932744"/>
                <a:gd name="connsiteX33" fmla="*/ 3929729 w 9182100"/>
                <a:gd name="connsiteY33" fmla="*/ 68189 h 932744"/>
                <a:gd name="connsiteX34" fmla="*/ 3729133 w 9182100"/>
                <a:gd name="connsiteY34" fmla="*/ 41900 h 932744"/>
                <a:gd name="connsiteX35" fmla="*/ 3628930 w 9182100"/>
                <a:gd name="connsiteY35" fmla="*/ 28946 h 932744"/>
                <a:gd name="connsiteX36" fmla="*/ 3573399 w 9182100"/>
                <a:gd name="connsiteY36" fmla="*/ 22278 h 932744"/>
                <a:gd name="connsiteX37" fmla="*/ 3516916 w 9182100"/>
                <a:gd name="connsiteY37" fmla="*/ 16468 h 932744"/>
                <a:gd name="connsiteX38" fmla="*/ 3074670 w 9182100"/>
                <a:gd name="connsiteY38" fmla="*/ 752 h 932744"/>
                <a:gd name="connsiteX39" fmla="*/ 2858738 w 9182100"/>
                <a:gd name="connsiteY39" fmla="*/ 8753 h 932744"/>
                <a:gd name="connsiteX40" fmla="*/ 2645474 w 9182100"/>
                <a:gd name="connsiteY40" fmla="*/ 25326 h 932744"/>
                <a:gd name="connsiteX41" fmla="*/ 1810798 w 9182100"/>
                <a:gd name="connsiteY41" fmla="*/ 158010 h 932744"/>
                <a:gd name="connsiteX42" fmla="*/ 1602772 w 9182100"/>
                <a:gd name="connsiteY42" fmla="*/ 208111 h 932744"/>
                <a:gd name="connsiteX43" fmla="*/ 1548860 w 9182100"/>
                <a:gd name="connsiteY43" fmla="*/ 222780 h 932744"/>
                <a:gd name="connsiteX44" fmla="*/ 1501331 w 9182100"/>
                <a:gd name="connsiteY44" fmla="*/ 236115 h 932744"/>
                <a:gd name="connsiteX45" fmla="*/ 1411224 w 9182100"/>
                <a:gd name="connsiteY45" fmla="*/ 260880 h 932744"/>
                <a:gd name="connsiteX46" fmla="*/ 1050893 w 9182100"/>
                <a:gd name="connsiteY46" fmla="*/ 338032 h 932744"/>
                <a:gd name="connsiteX47" fmla="*/ 871252 w 9182100"/>
                <a:gd name="connsiteY47" fmla="*/ 360511 h 932744"/>
                <a:gd name="connsiteX48" fmla="*/ 781812 w 9182100"/>
                <a:gd name="connsiteY48" fmla="*/ 366512 h 932744"/>
                <a:gd name="connsiteX49" fmla="*/ 692563 w 9182100"/>
                <a:gd name="connsiteY49" fmla="*/ 369655 h 932744"/>
                <a:gd name="connsiteX50" fmla="*/ 515017 w 9182100"/>
                <a:gd name="connsiteY50" fmla="*/ 363940 h 932744"/>
                <a:gd name="connsiteX51" fmla="*/ 337661 w 9182100"/>
                <a:gd name="connsiteY51" fmla="*/ 341937 h 932744"/>
                <a:gd name="connsiteX52" fmla="*/ 156972 w 9182100"/>
                <a:gd name="connsiteY52" fmla="*/ 303456 h 932744"/>
                <a:gd name="connsiteX53" fmla="*/ 0 w 9182100"/>
                <a:gd name="connsiteY53" fmla="*/ 261642 h 932744"/>
                <a:gd name="connsiteX54" fmla="*/ 0 w 9182100"/>
                <a:gd name="connsiteY54" fmla="*/ 713412 h 932744"/>
                <a:gd name="connsiteX55" fmla="*/ 9144 w 9182100"/>
                <a:gd name="connsiteY55" fmla="*/ 717699 h 932744"/>
                <a:gd name="connsiteX56" fmla="*/ 213360 w 9182100"/>
                <a:gd name="connsiteY56" fmla="*/ 801042 h 932744"/>
                <a:gd name="connsiteX57" fmla="*/ 653510 w 9182100"/>
                <a:gd name="connsiteY57" fmla="*/ 908199 h 932744"/>
                <a:gd name="connsiteX58" fmla="*/ 1101947 w 9182100"/>
                <a:gd name="connsiteY58" fmla="*/ 930773 h 932744"/>
                <a:gd name="connsiteX59" fmla="*/ 1540002 w 9182100"/>
                <a:gd name="connsiteY59" fmla="*/ 889434 h 932744"/>
                <a:gd name="connsiteX60" fmla="*/ 1647158 w 9182100"/>
                <a:gd name="connsiteY60" fmla="*/ 871242 h 932744"/>
                <a:gd name="connsiteX61" fmla="*/ 1698117 w 9182100"/>
                <a:gd name="connsiteY61" fmla="*/ 862193 h 932744"/>
                <a:gd name="connsiteX62" fmla="*/ 1742789 w 9182100"/>
                <a:gd name="connsiteY62" fmla="*/ 854668 h 932744"/>
                <a:gd name="connsiteX63" fmla="*/ 1931003 w 9182100"/>
                <a:gd name="connsiteY63" fmla="*/ 826950 h 932744"/>
                <a:gd name="connsiteX64" fmla="*/ 2314861 w 9182100"/>
                <a:gd name="connsiteY64" fmla="*/ 783897 h 932744"/>
                <a:gd name="connsiteX65" fmla="*/ 2506885 w 9182100"/>
                <a:gd name="connsiteY65" fmla="*/ 768086 h 932744"/>
                <a:gd name="connsiteX66" fmla="*/ 2602611 w 9182100"/>
                <a:gd name="connsiteY66" fmla="*/ 762085 h 932744"/>
                <a:gd name="connsiteX67" fmla="*/ 2698052 w 9182100"/>
                <a:gd name="connsiteY67" fmla="*/ 756846 h 932744"/>
                <a:gd name="connsiteX68" fmla="*/ 2887980 w 9182100"/>
                <a:gd name="connsiteY68" fmla="*/ 750846 h 932744"/>
                <a:gd name="connsiteX69" fmla="*/ 3075813 w 9182100"/>
                <a:gd name="connsiteY69" fmla="*/ 750179 h 932744"/>
                <a:gd name="connsiteX70" fmla="*/ 3168587 w 9182100"/>
                <a:gd name="connsiteY70" fmla="*/ 752751 h 932744"/>
                <a:gd name="connsiteX71" fmla="*/ 3260408 w 9182100"/>
                <a:gd name="connsiteY71" fmla="*/ 756656 h 932744"/>
                <a:gd name="connsiteX72" fmla="*/ 3440049 w 9182100"/>
                <a:gd name="connsiteY72" fmla="*/ 771610 h 932744"/>
                <a:gd name="connsiteX73" fmla="*/ 3483864 w 9182100"/>
                <a:gd name="connsiteY73" fmla="*/ 776849 h 932744"/>
                <a:gd name="connsiteX74" fmla="*/ 3528536 w 9182100"/>
                <a:gd name="connsiteY74" fmla="*/ 782469 h 932744"/>
                <a:gd name="connsiteX75" fmla="*/ 3628549 w 9182100"/>
                <a:gd name="connsiteY75" fmla="*/ 796089 h 932744"/>
                <a:gd name="connsiteX76" fmla="*/ 3828574 w 9182100"/>
                <a:gd name="connsiteY76" fmla="*/ 823140 h 932744"/>
                <a:gd name="connsiteX77" fmla="*/ 4231196 w 9182100"/>
                <a:gd name="connsiteY77" fmla="*/ 874099 h 932744"/>
                <a:gd name="connsiteX78" fmla="*/ 4433126 w 9182100"/>
                <a:gd name="connsiteY78" fmla="*/ 897435 h 932744"/>
                <a:gd name="connsiteX79" fmla="*/ 4485990 w 9182100"/>
                <a:gd name="connsiteY79" fmla="*/ 903246 h 932744"/>
                <a:gd name="connsiteX80" fmla="*/ 4539806 w 9182100"/>
                <a:gd name="connsiteY80" fmla="*/ 908961 h 932744"/>
                <a:gd name="connsiteX81" fmla="*/ 4593908 w 9182100"/>
                <a:gd name="connsiteY81" fmla="*/ 914199 h 932744"/>
                <a:gd name="connsiteX82" fmla="*/ 4648296 w 9182100"/>
                <a:gd name="connsiteY82" fmla="*/ 918771 h 932744"/>
                <a:gd name="connsiteX83" fmla="*/ 5092446 w 9182100"/>
                <a:gd name="connsiteY83" fmla="*/ 931154 h 932744"/>
                <a:gd name="connsiteX84" fmla="*/ 5533168 w 9182100"/>
                <a:gd name="connsiteY84" fmla="*/ 891816 h 932744"/>
                <a:gd name="connsiteX85" fmla="*/ 5918169 w 9182100"/>
                <a:gd name="connsiteY85" fmla="*/ 840666 h 932744"/>
                <a:gd name="connsiteX86" fmla="*/ 6007323 w 9182100"/>
                <a:gd name="connsiteY86" fmla="*/ 833237 h 932744"/>
                <a:gd name="connsiteX87" fmla="*/ 6051709 w 9182100"/>
                <a:gd name="connsiteY87" fmla="*/ 830570 h 932744"/>
                <a:gd name="connsiteX88" fmla="*/ 6097429 w 9182100"/>
                <a:gd name="connsiteY88" fmla="*/ 828379 h 932744"/>
                <a:gd name="connsiteX89" fmla="*/ 6287834 w 9182100"/>
                <a:gd name="connsiteY89" fmla="*/ 822569 h 932744"/>
                <a:gd name="connsiteX90" fmla="*/ 6681597 w 9182100"/>
                <a:gd name="connsiteY90" fmla="*/ 821235 h 932744"/>
                <a:gd name="connsiteX91" fmla="*/ 7079647 w 9182100"/>
                <a:gd name="connsiteY91" fmla="*/ 826569 h 932744"/>
                <a:gd name="connsiteX92" fmla="*/ 7478173 w 9182100"/>
                <a:gd name="connsiteY92" fmla="*/ 836094 h 932744"/>
                <a:gd name="connsiteX93" fmla="*/ 7871937 w 9182100"/>
                <a:gd name="connsiteY93" fmla="*/ 851430 h 932744"/>
                <a:gd name="connsiteX94" fmla="*/ 7919657 w 9182100"/>
                <a:gd name="connsiteY94" fmla="*/ 854097 h 932744"/>
                <a:gd name="connsiteX95" fmla="*/ 7964901 w 9182100"/>
                <a:gd name="connsiteY95" fmla="*/ 857240 h 932744"/>
                <a:gd name="connsiteX96" fmla="*/ 8015955 w 9182100"/>
                <a:gd name="connsiteY96" fmla="*/ 861050 h 932744"/>
                <a:gd name="connsiteX97" fmla="*/ 8072247 w 9182100"/>
                <a:gd name="connsiteY97" fmla="*/ 864384 h 932744"/>
                <a:gd name="connsiteX98" fmla="*/ 8286750 w 9182100"/>
                <a:gd name="connsiteY98" fmla="*/ 868384 h 932744"/>
                <a:gd name="connsiteX99" fmla="*/ 8704040 w 9182100"/>
                <a:gd name="connsiteY99" fmla="*/ 853716 h 932744"/>
                <a:gd name="connsiteX100" fmla="*/ 9120188 w 9182100"/>
                <a:gd name="connsiteY100" fmla="*/ 814092 h 932744"/>
                <a:gd name="connsiteX101" fmla="*/ 9181909 w 9182100"/>
                <a:gd name="connsiteY101" fmla="*/ 805519 h 932744"/>
                <a:gd name="connsiteX102" fmla="*/ 9181909 w 9182100"/>
                <a:gd name="connsiteY102" fmla="*/ 396420 h 93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9182100" h="932744">
                  <a:moveTo>
                    <a:pt x="9182100" y="396420"/>
                  </a:moveTo>
                  <a:cubicBezTo>
                    <a:pt x="9156097" y="395182"/>
                    <a:pt x="9129999" y="393753"/>
                    <a:pt x="9103805" y="392229"/>
                  </a:cubicBezTo>
                  <a:cubicBezTo>
                    <a:pt x="8974169" y="384419"/>
                    <a:pt x="8843105" y="372989"/>
                    <a:pt x="8712422" y="359749"/>
                  </a:cubicBezTo>
                  <a:cubicBezTo>
                    <a:pt x="8581739" y="346319"/>
                    <a:pt x="8451056" y="331269"/>
                    <a:pt x="8322755" y="313362"/>
                  </a:cubicBezTo>
                  <a:cubicBezTo>
                    <a:pt x="8258747" y="304695"/>
                    <a:pt x="8195120" y="294979"/>
                    <a:pt x="8134826" y="283930"/>
                  </a:cubicBezTo>
                  <a:cubicBezTo>
                    <a:pt x="8119872" y="281168"/>
                    <a:pt x="8105013" y="278501"/>
                    <a:pt x="8090916" y="275643"/>
                  </a:cubicBezTo>
                  <a:lnTo>
                    <a:pt x="8069485" y="271262"/>
                  </a:lnTo>
                  <a:lnTo>
                    <a:pt x="8041862" y="266595"/>
                  </a:lnTo>
                  <a:cubicBezTo>
                    <a:pt x="8023574" y="263547"/>
                    <a:pt x="8004524" y="260213"/>
                    <a:pt x="7986903" y="257546"/>
                  </a:cubicBezTo>
                  <a:lnTo>
                    <a:pt x="7934230" y="249640"/>
                  </a:lnTo>
                  <a:cubicBezTo>
                    <a:pt x="7864221" y="239258"/>
                    <a:pt x="7795832" y="230209"/>
                    <a:pt x="7727537" y="221922"/>
                  </a:cubicBezTo>
                  <a:lnTo>
                    <a:pt x="7625239" y="209730"/>
                  </a:lnTo>
                  <a:lnTo>
                    <a:pt x="7523227" y="198110"/>
                  </a:lnTo>
                  <a:cubicBezTo>
                    <a:pt x="7387209" y="183060"/>
                    <a:pt x="7251573" y="170392"/>
                    <a:pt x="7115651" y="158010"/>
                  </a:cubicBezTo>
                  <a:cubicBezTo>
                    <a:pt x="6979730" y="146580"/>
                    <a:pt x="6843522" y="135721"/>
                    <a:pt x="6706839" y="126958"/>
                  </a:cubicBezTo>
                  <a:lnTo>
                    <a:pt x="6604064" y="120862"/>
                  </a:lnTo>
                  <a:cubicBezTo>
                    <a:pt x="6569869" y="118767"/>
                    <a:pt x="6535484" y="116862"/>
                    <a:pt x="6501003" y="115338"/>
                  </a:cubicBezTo>
                  <a:lnTo>
                    <a:pt x="6397467" y="110385"/>
                  </a:lnTo>
                  <a:lnTo>
                    <a:pt x="6293168" y="106860"/>
                  </a:lnTo>
                  <a:cubicBezTo>
                    <a:pt x="6222969" y="105146"/>
                    <a:pt x="6152769" y="103527"/>
                    <a:pt x="6079712" y="103908"/>
                  </a:cubicBezTo>
                  <a:cubicBezTo>
                    <a:pt x="6061710" y="103908"/>
                    <a:pt x="6043708" y="103812"/>
                    <a:pt x="6024563" y="104479"/>
                  </a:cubicBezTo>
                  <a:cubicBezTo>
                    <a:pt x="6005703" y="104955"/>
                    <a:pt x="5986844" y="105527"/>
                    <a:pt x="5968080" y="106479"/>
                  </a:cubicBezTo>
                  <a:cubicBezTo>
                    <a:pt x="5930456" y="108003"/>
                    <a:pt x="5893023" y="110385"/>
                    <a:pt x="5855875" y="113242"/>
                  </a:cubicBezTo>
                  <a:cubicBezTo>
                    <a:pt x="5706904" y="124577"/>
                    <a:pt x="5565934" y="145151"/>
                    <a:pt x="5439251" y="160105"/>
                  </a:cubicBezTo>
                  <a:cubicBezTo>
                    <a:pt x="5311902" y="175536"/>
                    <a:pt x="5194745" y="184680"/>
                    <a:pt x="5075396" y="186585"/>
                  </a:cubicBezTo>
                  <a:cubicBezTo>
                    <a:pt x="4956429" y="188490"/>
                    <a:pt x="4835748" y="182775"/>
                    <a:pt x="4712780" y="171249"/>
                  </a:cubicBezTo>
                  <a:lnTo>
                    <a:pt x="4666679" y="166773"/>
                  </a:lnTo>
                  <a:lnTo>
                    <a:pt x="4620292" y="161629"/>
                  </a:lnTo>
                  <a:cubicBezTo>
                    <a:pt x="4604862" y="160010"/>
                    <a:pt x="4589336" y="157914"/>
                    <a:pt x="4573810" y="156009"/>
                  </a:cubicBezTo>
                  <a:lnTo>
                    <a:pt x="4550569" y="153057"/>
                  </a:lnTo>
                  <a:lnTo>
                    <a:pt x="4538948" y="151628"/>
                  </a:lnTo>
                  <a:lnTo>
                    <a:pt x="4526566" y="149913"/>
                  </a:lnTo>
                  <a:lnTo>
                    <a:pt x="4327779" y="122862"/>
                  </a:lnTo>
                  <a:lnTo>
                    <a:pt x="3929729" y="68189"/>
                  </a:lnTo>
                  <a:lnTo>
                    <a:pt x="3729133" y="41900"/>
                  </a:lnTo>
                  <a:lnTo>
                    <a:pt x="3628930" y="28946"/>
                  </a:lnTo>
                  <a:lnTo>
                    <a:pt x="3573399" y="22278"/>
                  </a:lnTo>
                  <a:cubicBezTo>
                    <a:pt x="3554445" y="19992"/>
                    <a:pt x="3535585" y="17992"/>
                    <a:pt x="3516916" y="16468"/>
                  </a:cubicBezTo>
                  <a:cubicBezTo>
                    <a:pt x="3366611" y="2752"/>
                    <a:pt x="3219736" y="-2010"/>
                    <a:pt x="3074670" y="752"/>
                  </a:cubicBezTo>
                  <a:cubicBezTo>
                    <a:pt x="3002280" y="2181"/>
                    <a:pt x="2930176" y="4467"/>
                    <a:pt x="2858738" y="8753"/>
                  </a:cubicBezTo>
                  <a:cubicBezTo>
                    <a:pt x="2787206" y="13039"/>
                    <a:pt x="2716149" y="18754"/>
                    <a:pt x="2645474" y="25326"/>
                  </a:cubicBezTo>
                  <a:cubicBezTo>
                    <a:pt x="2362581" y="52473"/>
                    <a:pt x="2085975" y="97145"/>
                    <a:pt x="1810798" y="158010"/>
                  </a:cubicBezTo>
                  <a:cubicBezTo>
                    <a:pt x="1741837" y="173345"/>
                    <a:pt x="1673066" y="189442"/>
                    <a:pt x="1602772" y="208111"/>
                  </a:cubicBezTo>
                  <a:lnTo>
                    <a:pt x="1548860" y="222780"/>
                  </a:lnTo>
                  <a:lnTo>
                    <a:pt x="1501331" y="236115"/>
                  </a:lnTo>
                  <a:cubicBezTo>
                    <a:pt x="1471327" y="244497"/>
                    <a:pt x="1441228" y="253450"/>
                    <a:pt x="1411224" y="260880"/>
                  </a:cubicBezTo>
                  <a:cubicBezTo>
                    <a:pt x="1291209" y="293074"/>
                    <a:pt x="1170813" y="318982"/>
                    <a:pt x="1050893" y="338032"/>
                  </a:cubicBezTo>
                  <a:cubicBezTo>
                    <a:pt x="990790" y="347557"/>
                    <a:pt x="931069" y="354796"/>
                    <a:pt x="871252" y="360511"/>
                  </a:cubicBezTo>
                  <a:cubicBezTo>
                    <a:pt x="841438" y="362702"/>
                    <a:pt x="811530" y="365559"/>
                    <a:pt x="781812" y="366512"/>
                  </a:cubicBezTo>
                  <a:cubicBezTo>
                    <a:pt x="751904" y="368512"/>
                    <a:pt x="722376" y="368893"/>
                    <a:pt x="692563" y="369655"/>
                  </a:cubicBezTo>
                  <a:cubicBezTo>
                    <a:pt x="633222" y="370036"/>
                    <a:pt x="574167" y="368131"/>
                    <a:pt x="515017" y="363940"/>
                  </a:cubicBezTo>
                  <a:cubicBezTo>
                    <a:pt x="455867" y="359749"/>
                    <a:pt x="397097" y="351748"/>
                    <a:pt x="337661" y="341937"/>
                  </a:cubicBezTo>
                  <a:cubicBezTo>
                    <a:pt x="278225" y="331936"/>
                    <a:pt x="218599" y="318696"/>
                    <a:pt x="156972" y="303456"/>
                  </a:cubicBezTo>
                  <a:cubicBezTo>
                    <a:pt x="106680" y="290883"/>
                    <a:pt x="55150" y="276405"/>
                    <a:pt x="0" y="261642"/>
                  </a:cubicBezTo>
                  <a:lnTo>
                    <a:pt x="0" y="713412"/>
                  </a:lnTo>
                  <a:cubicBezTo>
                    <a:pt x="3048" y="714841"/>
                    <a:pt x="6096" y="716270"/>
                    <a:pt x="9144" y="717699"/>
                  </a:cubicBezTo>
                  <a:cubicBezTo>
                    <a:pt x="74295" y="747798"/>
                    <a:pt x="142875" y="775896"/>
                    <a:pt x="213360" y="801042"/>
                  </a:cubicBezTo>
                  <a:cubicBezTo>
                    <a:pt x="354521" y="851715"/>
                    <a:pt x="503873" y="887244"/>
                    <a:pt x="653510" y="908199"/>
                  </a:cubicBezTo>
                  <a:cubicBezTo>
                    <a:pt x="803338" y="928773"/>
                    <a:pt x="953929" y="935631"/>
                    <a:pt x="1101947" y="930773"/>
                  </a:cubicBezTo>
                  <a:cubicBezTo>
                    <a:pt x="1250252" y="926582"/>
                    <a:pt x="1396365" y="911437"/>
                    <a:pt x="1540002" y="889434"/>
                  </a:cubicBezTo>
                  <a:cubicBezTo>
                    <a:pt x="1576197" y="884386"/>
                    <a:pt x="1611535" y="877433"/>
                    <a:pt x="1647158" y="871242"/>
                  </a:cubicBezTo>
                  <a:lnTo>
                    <a:pt x="1698117" y="862193"/>
                  </a:lnTo>
                  <a:lnTo>
                    <a:pt x="1742789" y="854668"/>
                  </a:lnTo>
                  <a:cubicBezTo>
                    <a:pt x="1804035" y="845048"/>
                    <a:pt x="1867472" y="835428"/>
                    <a:pt x="1931003" y="826950"/>
                  </a:cubicBezTo>
                  <a:cubicBezTo>
                    <a:pt x="2058353" y="810282"/>
                    <a:pt x="2186750" y="795327"/>
                    <a:pt x="2314861" y="783897"/>
                  </a:cubicBezTo>
                  <a:cubicBezTo>
                    <a:pt x="2378964" y="778087"/>
                    <a:pt x="2442972" y="772467"/>
                    <a:pt x="2506885" y="768086"/>
                  </a:cubicBezTo>
                  <a:cubicBezTo>
                    <a:pt x="2538794" y="765990"/>
                    <a:pt x="2570798" y="763800"/>
                    <a:pt x="2602611" y="762085"/>
                  </a:cubicBezTo>
                  <a:cubicBezTo>
                    <a:pt x="2634520" y="760180"/>
                    <a:pt x="2666333" y="758370"/>
                    <a:pt x="2698052" y="756846"/>
                  </a:cubicBezTo>
                  <a:cubicBezTo>
                    <a:pt x="2761583" y="753894"/>
                    <a:pt x="2825020" y="751703"/>
                    <a:pt x="2887980" y="750846"/>
                  </a:cubicBezTo>
                  <a:cubicBezTo>
                    <a:pt x="2951036" y="749417"/>
                    <a:pt x="3013615" y="749322"/>
                    <a:pt x="3075813" y="750179"/>
                  </a:cubicBezTo>
                  <a:cubicBezTo>
                    <a:pt x="3106865" y="750846"/>
                    <a:pt x="3137916" y="751417"/>
                    <a:pt x="3168587" y="752751"/>
                  </a:cubicBezTo>
                  <a:cubicBezTo>
                    <a:pt x="3199448" y="753703"/>
                    <a:pt x="3229928" y="755227"/>
                    <a:pt x="3260408" y="756656"/>
                  </a:cubicBezTo>
                  <a:cubicBezTo>
                    <a:pt x="3320987" y="760466"/>
                    <a:pt x="3381470" y="764562"/>
                    <a:pt x="3440049" y="771610"/>
                  </a:cubicBezTo>
                  <a:cubicBezTo>
                    <a:pt x="3454908" y="773039"/>
                    <a:pt x="3469386" y="775039"/>
                    <a:pt x="3483864" y="776849"/>
                  </a:cubicBezTo>
                  <a:lnTo>
                    <a:pt x="3528536" y="782469"/>
                  </a:lnTo>
                  <a:lnTo>
                    <a:pt x="3628549" y="796089"/>
                  </a:lnTo>
                  <a:lnTo>
                    <a:pt x="3828574" y="823140"/>
                  </a:lnTo>
                  <a:cubicBezTo>
                    <a:pt x="3962019" y="840190"/>
                    <a:pt x="4095750" y="858573"/>
                    <a:pt x="4231196" y="874099"/>
                  </a:cubicBezTo>
                  <a:lnTo>
                    <a:pt x="4433126" y="897435"/>
                  </a:lnTo>
                  <a:lnTo>
                    <a:pt x="4485990" y="903246"/>
                  </a:lnTo>
                  <a:cubicBezTo>
                    <a:pt x="4503897" y="905151"/>
                    <a:pt x="4521708" y="907341"/>
                    <a:pt x="4539806" y="908961"/>
                  </a:cubicBezTo>
                  <a:lnTo>
                    <a:pt x="4593908" y="914199"/>
                  </a:lnTo>
                  <a:lnTo>
                    <a:pt x="4648296" y="918771"/>
                  </a:lnTo>
                  <a:cubicBezTo>
                    <a:pt x="4793456" y="930392"/>
                    <a:pt x="4942237" y="935631"/>
                    <a:pt x="5092446" y="931154"/>
                  </a:cubicBezTo>
                  <a:cubicBezTo>
                    <a:pt x="5242274" y="927249"/>
                    <a:pt x="5393627" y="911437"/>
                    <a:pt x="5533168" y="891816"/>
                  </a:cubicBezTo>
                  <a:cubicBezTo>
                    <a:pt x="5673471" y="872289"/>
                    <a:pt x="5798820" y="851906"/>
                    <a:pt x="5918169" y="840666"/>
                  </a:cubicBezTo>
                  <a:cubicBezTo>
                    <a:pt x="5948077" y="837809"/>
                    <a:pt x="5977795" y="835237"/>
                    <a:pt x="6007323" y="833237"/>
                  </a:cubicBezTo>
                  <a:cubicBezTo>
                    <a:pt x="6022086" y="832094"/>
                    <a:pt x="6036945" y="831332"/>
                    <a:pt x="6051709" y="830570"/>
                  </a:cubicBezTo>
                  <a:lnTo>
                    <a:pt x="6097429" y="828379"/>
                  </a:lnTo>
                  <a:cubicBezTo>
                    <a:pt x="6158960" y="825236"/>
                    <a:pt x="6223445" y="823807"/>
                    <a:pt x="6287834" y="822569"/>
                  </a:cubicBezTo>
                  <a:cubicBezTo>
                    <a:pt x="6417374" y="820664"/>
                    <a:pt x="6549485" y="820188"/>
                    <a:pt x="6681597" y="821235"/>
                  </a:cubicBezTo>
                  <a:cubicBezTo>
                    <a:pt x="6813899" y="822378"/>
                    <a:pt x="6946773" y="823617"/>
                    <a:pt x="7079647" y="826569"/>
                  </a:cubicBezTo>
                  <a:cubicBezTo>
                    <a:pt x="7212520" y="828951"/>
                    <a:pt x="7345585" y="831903"/>
                    <a:pt x="7478173" y="836094"/>
                  </a:cubicBezTo>
                  <a:cubicBezTo>
                    <a:pt x="7610475" y="839714"/>
                    <a:pt x="7743539" y="844953"/>
                    <a:pt x="7871937" y="851430"/>
                  </a:cubicBezTo>
                  <a:lnTo>
                    <a:pt x="7919657" y="854097"/>
                  </a:lnTo>
                  <a:cubicBezTo>
                    <a:pt x="7935564" y="854954"/>
                    <a:pt x="7949756" y="856192"/>
                    <a:pt x="7964901" y="857240"/>
                  </a:cubicBezTo>
                  <a:lnTo>
                    <a:pt x="8015955" y="861050"/>
                  </a:lnTo>
                  <a:cubicBezTo>
                    <a:pt x="8035195" y="862383"/>
                    <a:pt x="8053769" y="863622"/>
                    <a:pt x="8072247" y="864384"/>
                  </a:cubicBezTo>
                  <a:cubicBezTo>
                    <a:pt x="8145780" y="867527"/>
                    <a:pt x="8216456" y="868479"/>
                    <a:pt x="8286750" y="868384"/>
                  </a:cubicBezTo>
                  <a:cubicBezTo>
                    <a:pt x="8427148" y="867527"/>
                    <a:pt x="8565452" y="862574"/>
                    <a:pt x="8704040" y="853716"/>
                  </a:cubicBezTo>
                  <a:cubicBezTo>
                    <a:pt x="8842534" y="844762"/>
                    <a:pt x="8980741" y="832284"/>
                    <a:pt x="9120188" y="814092"/>
                  </a:cubicBezTo>
                  <a:cubicBezTo>
                    <a:pt x="9140761" y="811425"/>
                    <a:pt x="9161336" y="808567"/>
                    <a:pt x="9181909" y="805519"/>
                  </a:cubicBezTo>
                  <a:lnTo>
                    <a:pt x="9181909" y="396420"/>
                  </a:lnTo>
                  <a:close/>
                </a:path>
              </a:pathLst>
            </a:custGeom>
            <a:solidFill>
              <a:schemeClr val="bg1">
                <a:alpha val="30000"/>
              </a:schemeClr>
            </a:solidFill>
            <a:ln w="9525"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385A18E1-CBE3-4BBD-B1B7-CDBCA685E0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199381"/>
              <a:ext cx="12188952" cy="902694"/>
            </a:xfrm>
            <a:custGeom>
              <a:avLst/>
              <a:gdLst>
                <a:gd name="connsiteX0" fmla="*/ 9182100 w 9182100"/>
                <a:gd name="connsiteY0" fmla="*/ 351088 h 765639"/>
                <a:gd name="connsiteX1" fmla="*/ 9178480 w 9182100"/>
                <a:gd name="connsiteY1" fmla="*/ 350993 h 765639"/>
                <a:gd name="connsiteX2" fmla="*/ 8783955 w 9182100"/>
                <a:gd name="connsiteY2" fmla="*/ 327561 h 765639"/>
                <a:gd name="connsiteX3" fmla="*/ 8390763 w 9182100"/>
                <a:gd name="connsiteY3" fmla="*/ 288795 h 765639"/>
                <a:gd name="connsiteX4" fmla="*/ 8199502 w 9182100"/>
                <a:gd name="connsiteY4" fmla="*/ 262601 h 765639"/>
                <a:gd name="connsiteX5" fmla="*/ 8153972 w 9182100"/>
                <a:gd name="connsiteY5" fmla="*/ 254886 h 765639"/>
                <a:gd name="connsiteX6" fmla="*/ 8131588 w 9182100"/>
                <a:gd name="connsiteY6" fmla="*/ 250790 h 765639"/>
                <a:gd name="connsiteX7" fmla="*/ 8104632 w 9182100"/>
                <a:gd name="connsiteY7" fmla="*/ 246504 h 765639"/>
                <a:gd name="connsiteX8" fmla="*/ 8050911 w 9182100"/>
                <a:gd name="connsiteY8" fmla="*/ 238217 h 765639"/>
                <a:gd name="connsiteX9" fmla="*/ 7998810 w 9182100"/>
                <a:gd name="connsiteY9" fmla="*/ 230978 h 765639"/>
                <a:gd name="connsiteX10" fmla="*/ 7589902 w 9182100"/>
                <a:gd name="connsiteY10" fmla="*/ 183925 h 765639"/>
                <a:gd name="connsiteX11" fmla="*/ 7183469 w 9182100"/>
                <a:gd name="connsiteY11" fmla="*/ 147634 h 765639"/>
                <a:gd name="connsiteX12" fmla="*/ 6775990 w 9182100"/>
                <a:gd name="connsiteY12" fmla="*/ 119821 h 765639"/>
                <a:gd name="connsiteX13" fmla="*/ 6364795 w 9182100"/>
                <a:gd name="connsiteY13" fmla="*/ 102391 h 765639"/>
                <a:gd name="connsiteX14" fmla="*/ 6154293 w 9182100"/>
                <a:gd name="connsiteY14" fmla="*/ 100581 h 765639"/>
                <a:gd name="connsiteX15" fmla="*/ 6100287 w 9182100"/>
                <a:gd name="connsiteY15" fmla="*/ 101343 h 765639"/>
                <a:gd name="connsiteX16" fmla="*/ 6045327 w 9182100"/>
                <a:gd name="connsiteY16" fmla="*/ 103438 h 765639"/>
                <a:gd name="connsiteX17" fmla="*/ 5935980 w 9182100"/>
                <a:gd name="connsiteY17" fmla="*/ 110296 h 765639"/>
                <a:gd name="connsiteX18" fmla="*/ 5523357 w 9182100"/>
                <a:gd name="connsiteY18" fmla="*/ 157635 h 765639"/>
                <a:gd name="connsiteX19" fmla="*/ 5149882 w 9182100"/>
                <a:gd name="connsiteY19" fmla="*/ 185639 h 765639"/>
                <a:gd name="connsiteX20" fmla="*/ 4777073 w 9182100"/>
                <a:gd name="connsiteY20" fmla="*/ 170685 h 765639"/>
                <a:gd name="connsiteX21" fmla="*/ 4729925 w 9182100"/>
                <a:gd name="connsiteY21" fmla="*/ 166208 h 765639"/>
                <a:gd name="connsiteX22" fmla="*/ 4682585 w 9182100"/>
                <a:gd name="connsiteY22" fmla="*/ 161064 h 765639"/>
                <a:gd name="connsiteX23" fmla="*/ 4635151 w 9182100"/>
                <a:gd name="connsiteY23" fmla="*/ 155445 h 765639"/>
                <a:gd name="connsiteX24" fmla="*/ 4611434 w 9182100"/>
                <a:gd name="connsiteY24" fmla="*/ 152492 h 765639"/>
                <a:gd name="connsiteX25" fmla="*/ 4587145 w 9182100"/>
                <a:gd name="connsiteY25" fmla="*/ 149349 h 765639"/>
                <a:gd name="connsiteX26" fmla="*/ 4387977 w 9182100"/>
                <a:gd name="connsiteY26" fmla="*/ 122774 h 765639"/>
                <a:gd name="connsiteX27" fmla="*/ 3989356 w 9182100"/>
                <a:gd name="connsiteY27" fmla="*/ 68577 h 765639"/>
                <a:gd name="connsiteX28" fmla="*/ 3789140 w 9182100"/>
                <a:gd name="connsiteY28" fmla="*/ 42192 h 765639"/>
                <a:gd name="connsiteX29" fmla="*/ 3689033 w 9182100"/>
                <a:gd name="connsiteY29" fmla="*/ 29143 h 765639"/>
                <a:gd name="connsiteX30" fmla="*/ 3634835 w 9182100"/>
                <a:gd name="connsiteY30" fmla="*/ 22571 h 765639"/>
                <a:gd name="connsiteX31" fmla="*/ 3579876 w 9182100"/>
                <a:gd name="connsiteY31" fmla="*/ 16856 h 765639"/>
                <a:gd name="connsiteX32" fmla="*/ 3147441 w 9182100"/>
                <a:gd name="connsiteY32" fmla="*/ 473 h 765639"/>
                <a:gd name="connsiteX33" fmla="*/ 2724722 w 9182100"/>
                <a:gd name="connsiteY33" fmla="*/ 22857 h 765639"/>
                <a:gd name="connsiteX34" fmla="*/ 1898428 w 9182100"/>
                <a:gd name="connsiteY34" fmla="*/ 147730 h 765639"/>
                <a:gd name="connsiteX35" fmla="*/ 1692878 w 9182100"/>
                <a:gd name="connsiteY35" fmla="*/ 195069 h 765639"/>
                <a:gd name="connsiteX36" fmla="*/ 1640205 w 9182100"/>
                <a:gd name="connsiteY36" fmla="*/ 208785 h 765639"/>
                <a:gd name="connsiteX37" fmla="*/ 1592294 w 9182100"/>
                <a:gd name="connsiteY37" fmla="*/ 221643 h 765639"/>
                <a:gd name="connsiteX38" fmla="*/ 1500092 w 9182100"/>
                <a:gd name="connsiteY38" fmla="*/ 245551 h 765639"/>
                <a:gd name="connsiteX39" fmla="*/ 1130046 w 9182100"/>
                <a:gd name="connsiteY39" fmla="*/ 318227 h 765639"/>
                <a:gd name="connsiteX40" fmla="*/ 944880 w 9182100"/>
                <a:gd name="connsiteY40" fmla="*/ 337658 h 765639"/>
                <a:gd name="connsiteX41" fmla="*/ 852583 w 9182100"/>
                <a:gd name="connsiteY41" fmla="*/ 341944 h 765639"/>
                <a:gd name="connsiteX42" fmla="*/ 760476 w 9182100"/>
                <a:gd name="connsiteY42" fmla="*/ 343087 h 765639"/>
                <a:gd name="connsiteX43" fmla="*/ 577215 w 9182100"/>
                <a:gd name="connsiteY43" fmla="*/ 332800 h 765639"/>
                <a:gd name="connsiteX44" fmla="*/ 394907 w 9182100"/>
                <a:gd name="connsiteY44" fmla="*/ 305463 h 765639"/>
                <a:gd name="connsiteX45" fmla="*/ 211265 w 9182100"/>
                <a:gd name="connsiteY45" fmla="*/ 261363 h 765639"/>
                <a:gd name="connsiteX46" fmla="*/ 17526 w 9182100"/>
                <a:gd name="connsiteY46" fmla="*/ 204880 h 765639"/>
                <a:gd name="connsiteX47" fmla="*/ 0 w 9182100"/>
                <a:gd name="connsiteY47" fmla="*/ 199927 h 765639"/>
                <a:gd name="connsiteX48" fmla="*/ 0 w 9182100"/>
                <a:gd name="connsiteY48" fmla="*/ 526920 h 765639"/>
                <a:gd name="connsiteX49" fmla="*/ 100298 w 9182100"/>
                <a:gd name="connsiteY49" fmla="*/ 571973 h 765639"/>
                <a:gd name="connsiteX50" fmla="*/ 301562 w 9182100"/>
                <a:gd name="connsiteY50" fmla="*/ 649697 h 765639"/>
                <a:gd name="connsiteX51" fmla="*/ 731044 w 9182100"/>
                <a:gd name="connsiteY51" fmla="*/ 746947 h 765639"/>
                <a:gd name="connsiteX52" fmla="*/ 1168241 w 9182100"/>
                <a:gd name="connsiteY52" fmla="*/ 762759 h 765639"/>
                <a:gd name="connsiteX53" fmla="*/ 1596581 w 9182100"/>
                <a:gd name="connsiteY53" fmla="*/ 716944 h 765639"/>
                <a:gd name="connsiteX54" fmla="*/ 1701641 w 9182100"/>
                <a:gd name="connsiteY54" fmla="*/ 697894 h 765639"/>
                <a:gd name="connsiteX55" fmla="*/ 1752124 w 9182100"/>
                <a:gd name="connsiteY55" fmla="*/ 688273 h 765639"/>
                <a:gd name="connsiteX56" fmla="*/ 1797939 w 9182100"/>
                <a:gd name="connsiteY56" fmla="*/ 679891 h 765639"/>
                <a:gd name="connsiteX57" fmla="*/ 1988630 w 9182100"/>
                <a:gd name="connsiteY57" fmla="*/ 649316 h 765639"/>
                <a:gd name="connsiteX58" fmla="*/ 2376297 w 9182100"/>
                <a:gd name="connsiteY58" fmla="*/ 601691 h 765639"/>
                <a:gd name="connsiteX59" fmla="*/ 2570416 w 9182100"/>
                <a:gd name="connsiteY59" fmla="*/ 584165 h 765639"/>
                <a:gd name="connsiteX60" fmla="*/ 2764155 w 9182100"/>
                <a:gd name="connsiteY60" fmla="*/ 571497 h 765639"/>
                <a:gd name="connsiteX61" fmla="*/ 2956941 w 9182100"/>
                <a:gd name="connsiteY61" fmla="*/ 564163 h 765639"/>
                <a:gd name="connsiteX62" fmla="*/ 3148298 w 9182100"/>
                <a:gd name="connsiteY62" fmla="*/ 562639 h 765639"/>
                <a:gd name="connsiteX63" fmla="*/ 3337274 w 9182100"/>
                <a:gd name="connsiteY63" fmla="*/ 568544 h 765639"/>
                <a:gd name="connsiteX64" fmla="*/ 3522345 w 9182100"/>
                <a:gd name="connsiteY64" fmla="*/ 583308 h 765639"/>
                <a:gd name="connsiteX65" fmla="*/ 3567779 w 9182100"/>
                <a:gd name="connsiteY65" fmla="*/ 588642 h 765639"/>
                <a:gd name="connsiteX66" fmla="*/ 3613785 w 9182100"/>
                <a:gd name="connsiteY66" fmla="*/ 594357 h 765639"/>
                <a:gd name="connsiteX67" fmla="*/ 3713798 w 9182100"/>
                <a:gd name="connsiteY67" fmla="*/ 607882 h 765639"/>
                <a:gd name="connsiteX68" fmla="*/ 3913823 w 9182100"/>
                <a:gd name="connsiteY68" fmla="*/ 634838 h 765639"/>
                <a:gd name="connsiteX69" fmla="*/ 4315873 w 9182100"/>
                <a:gd name="connsiteY69" fmla="*/ 686273 h 765639"/>
                <a:gd name="connsiteX70" fmla="*/ 4517422 w 9182100"/>
                <a:gd name="connsiteY70" fmla="*/ 710086 h 765639"/>
                <a:gd name="connsiteX71" fmla="*/ 4728972 w 9182100"/>
                <a:gd name="connsiteY71" fmla="*/ 731422 h 765639"/>
                <a:gd name="connsiteX72" fmla="*/ 5162931 w 9182100"/>
                <a:gd name="connsiteY72" fmla="*/ 744185 h 765639"/>
                <a:gd name="connsiteX73" fmla="*/ 5594033 w 9182100"/>
                <a:gd name="connsiteY73" fmla="*/ 706466 h 765639"/>
                <a:gd name="connsiteX74" fmla="*/ 5982939 w 9182100"/>
                <a:gd name="connsiteY74" fmla="*/ 655793 h 765639"/>
                <a:gd name="connsiteX75" fmla="*/ 6075045 w 9182100"/>
                <a:gd name="connsiteY75" fmla="*/ 648459 h 765639"/>
                <a:gd name="connsiteX76" fmla="*/ 6167819 w 9182100"/>
                <a:gd name="connsiteY76" fmla="*/ 643887 h 765639"/>
                <a:gd name="connsiteX77" fmla="*/ 6361081 w 9182100"/>
                <a:gd name="connsiteY77" fmla="*/ 639124 h 765639"/>
                <a:gd name="connsiteX78" fmla="*/ 6757321 w 9182100"/>
                <a:gd name="connsiteY78" fmla="*/ 640458 h 765639"/>
                <a:gd name="connsiteX79" fmla="*/ 7156704 w 9182100"/>
                <a:gd name="connsiteY79" fmla="*/ 649030 h 765639"/>
                <a:gd name="connsiteX80" fmla="*/ 7556373 w 9182100"/>
                <a:gd name="connsiteY80" fmla="*/ 662365 h 765639"/>
                <a:gd name="connsiteX81" fmla="*/ 7952328 w 9182100"/>
                <a:gd name="connsiteY81" fmla="*/ 682177 h 765639"/>
                <a:gd name="connsiteX82" fmla="*/ 8000714 w 9182100"/>
                <a:gd name="connsiteY82" fmla="*/ 685511 h 765639"/>
                <a:gd name="connsiteX83" fmla="*/ 8047196 w 9182100"/>
                <a:gd name="connsiteY83" fmla="*/ 689416 h 765639"/>
                <a:gd name="connsiteX84" fmla="*/ 8097965 w 9182100"/>
                <a:gd name="connsiteY84" fmla="*/ 693893 h 765639"/>
                <a:gd name="connsiteX85" fmla="*/ 8152733 w 9182100"/>
                <a:gd name="connsiteY85" fmla="*/ 697894 h 765639"/>
                <a:gd name="connsiteX86" fmla="*/ 8363903 w 9182100"/>
                <a:gd name="connsiteY86" fmla="*/ 705133 h 765639"/>
                <a:gd name="connsiteX87" fmla="*/ 8777764 w 9182100"/>
                <a:gd name="connsiteY87" fmla="*/ 698084 h 765639"/>
                <a:gd name="connsiteX88" fmla="*/ 9182005 w 9182100"/>
                <a:gd name="connsiteY88" fmla="*/ 668366 h 765639"/>
                <a:gd name="connsiteX89" fmla="*/ 9182005 w 9182100"/>
                <a:gd name="connsiteY89" fmla="*/ 351088 h 76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9182100" h="765639">
                  <a:moveTo>
                    <a:pt x="9182100" y="351088"/>
                  </a:moveTo>
                  <a:cubicBezTo>
                    <a:pt x="9180862" y="351088"/>
                    <a:pt x="9179719" y="350993"/>
                    <a:pt x="9178480" y="350993"/>
                  </a:cubicBezTo>
                  <a:cubicBezTo>
                    <a:pt x="9047607" y="346421"/>
                    <a:pt x="8915591" y="337944"/>
                    <a:pt x="8783955" y="327561"/>
                  </a:cubicBezTo>
                  <a:cubicBezTo>
                    <a:pt x="8652320" y="316894"/>
                    <a:pt x="8520589" y="304416"/>
                    <a:pt x="8390763" y="288795"/>
                  </a:cubicBezTo>
                  <a:cubicBezTo>
                    <a:pt x="8325898" y="281175"/>
                    <a:pt x="8261509" y="272602"/>
                    <a:pt x="8199502" y="262601"/>
                  </a:cubicBezTo>
                  <a:cubicBezTo>
                    <a:pt x="8184070" y="260029"/>
                    <a:pt x="8168831" y="257553"/>
                    <a:pt x="8153972" y="254886"/>
                  </a:cubicBezTo>
                  <a:lnTo>
                    <a:pt x="8131588" y="250790"/>
                  </a:lnTo>
                  <a:lnTo>
                    <a:pt x="8104632" y="246504"/>
                  </a:lnTo>
                  <a:cubicBezTo>
                    <a:pt x="8086725" y="243741"/>
                    <a:pt x="8068247" y="240598"/>
                    <a:pt x="8050911" y="238217"/>
                  </a:cubicBezTo>
                  <a:lnTo>
                    <a:pt x="7998810" y="230978"/>
                  </a:lnTo>
                  <a:cubicBezTo>
                    <a:pt x="7860697" y="212023"/>
                    <a:pt x="7725633" y="198021"/>
                    <a:pt x="7589902" y="183925"/>
                  </a:cubicBezTo>
                  <a:cubicBezTo>
                    <a:pt x="7454360" y="170304"/>
                    <a:pt x="7319010" y="158779"/>
                    <a:pt x="7183469" y="147634"/>
                  </a:cubicBezTo>
                  <a:cubicBezTo>
                    <a:pt x="7047929" y="137252"/>
                    <a:pt x="6912198" y="127632"/>
                    <a:pt x="6775990" y="119821"/>
                  </a:cubicBezTo>
                  <a:cubicBezTo>
                    <a:pt x="6639592" y="112582"/>
                    <a:pt x="6503194" y="105439"/>
                    <a:pt x="6364795" y="102391"/>
                  </a:cubicBezTo>
                  <a:cubicBezTo>
                    <a:pt x="6295263" y="101057"/>
                    <a:pt x="6225826" y="99819"/>
                    <a:pt x="6154293" y="100581"/>
                  </a:cubicBezTo>
                  <a:cubicBezTo>
                    <a:pt x="6136577" y="100581"/>
                    <a:pt x="6118860" y="100581"/>
                    <a:pt x="6100287" y="101343"/>
                  </a:cubicBezTo>
                  <a:cubicBezTo>
                    <a:pt x="6081903" y="101819"/>
                    <a:pt x="6063615" y="102486"/>
                    <a:pt x="6045327" y="103438"/>
                  </a:cubicBezTo>
                  <a:cubicBezTo>
                    <a:pt x="6008656" y="104962"/>
                    <a:pt x="5972175" y="107439"/>
                    <a:pt x="5935980" y="110296"/>
                  </a:cubicBezTo>
                  <a:cubicBezTo>
                    <a:pt x="5790724" y="121631"/>
                    <a:pt x="5651659" y="142110"/>
                    <a:pt x="5523357" y="157635"/>
                  </a:cubicBezTo>
                  <a:cubicBezTo>
                    <a:pt x="5394484" y="173542"/>
                    <a:pt x="5273040" y="183543"/>
                    <a:pt x="5149882" y="185639"/>
                  </a:cubicBezTo>
                  <a:cubicBezTo>
                    <a:pt x="5027010" y="187925"/>
                    <a:pt x="4902803" y="182210"/>
                    <a:pt x="4777073" y="170685"/>
                  </a:cubicBezTo>
                  <a:lnTo>
                    <a:pt x="4729925" y="166208"/>
                  </a:lnTo>
                  <a:lnTo>
                    <a:pt x="4682585" y="161064"/>
                  </a:lnTo>
                  <a:cubicBezTo>
                    <a:pt x="4666869" y="159445"/>
                    <a:pt x="4650963" y="157350"/>
                    <a:pt x="4635151" y="155445"/>
                  </a:cubicBezTo>
                  <a:lnTo>
                    <a:pt x="4611434" y="152492"/>
                  </a:lnTo>
                  <a:cubicBezTo>
                    <a:pt x="4603623" y="151539"/>
                    <a:pt x="4595622" y="150587"/>
                    <a:pt x="4587145" y="149349"/>
                  </a:cubicBezTo>
                  <a:lnTo>
                    <a:pt x="4387977" y="122774"/>
                  </a:lnTo>
                  <a:lnTo>
                    <a:pt x="3989356" y="68577"/>
                  </a:lnTo>
                  <a:lnTo>
                    <a:pt x="3789140" y="42192"/>
                  </a:lnTo>
                  <a:lnTo>
                    <a:pt x="3689033" y="29143"/>
                  </a:lnTo>
                  <a:lnTo>
                    <a:pt x="3634835" y="22571"/>
                  </a:lnTo>
                  <a:cubicBezTo>
                    <a:pt x="3616452" y="20285"/>
                    <a:pt x="3598069" y="18380"/>
                    <a:pt x="3579876" y="16856"/>
                  </a:cubicBezTo>
                  <a:cubicBezTo>
                    <a:pt x="3433667" y="3140"/>
                    <a:pt x="3289840" y="-1622"/>
                    <a:pt x="3147441" y="473"/>
                  </a:cubicBezTo>
                  <a:cubicBezTo>
                    <a:pt x="3005138" y="2283"/>
                    <a:pt x="2864263" y="10188"/>
                    <a:pt x="2724722" y="22857"/>
                  </a:cubicBezTo>
                  <a:cubicBezTo>
                    <a:pt x="2445353" y="48098"/>
                    <a:pt x="2171129" y="90198"/>
                    <a:pt x="1898428" y="147730"/>
                  </a:cubicBezTo>
                  <a:cubicBezTo>
                    <a:pt x="1830134" y="162208"/>
                    <a:pt x="1762030" y="177448"/>
                    <a:pt x="1692878" y="195069"/>
                  </a:cubicBezTo>
                  <a:lnTo>
                    <a:pt x="1640205" y="208785"/>
                  </a:lnTo>
                  <a:lnTo>
                    <a:pt x="1592294" y="221643"/>
                  </a:lnTo>
                  <a:cubicBezTo>
                    <a:pt x="1561624" y="229740"/>
                    <a:pt x="1530858" y="238503"/>
                    <a:pt x="1500092" y="245551"/>
                  </a:cubicBezTo>
                  <a:cubicBezTo>
                    <a:pt x="1377125" y="276412"/>
                    <a:pt x="1253490" y="300987"/>
                    <a:pt x="1130046" y="318227"/>
                  </a:cubicBezTo>
                  <a:cubicBezTo>
                    <a:pt x="1068229" y="326895"/>
                    <a:pt x="1006602" y="333086"/>
                    <a:pt x="944880" y="337658"/>
                  </a:cubicBezTo>
                  <a:cubicBezTo>
                    <a:pt x="914114" y="339277"/>
                    <a:pt x="883253" y="341563"/>
                    <a:pt x="852583" y="341944"/>
                  </a:cubicBezTo>
                  <a:cubicBezTo>
                    <a:pt x="821817" y="343278"/>
                    <a:pt x="791147" y="342992"/>
                    <a:pt x="760476" y="343087"/>
                  </a:cubicBezTo>
                  <a:cubicBezTo>
                    <a:pt x="699230" y="342135"/>
                    <a:pt x="638175" y="338706"/>
                    <a:pt x="577215" y="332800"/>
                  </a:cubicBezTo>
                  <a:cubicBezTo>
                    <a:pt x="516255" y="326895"/>
                    <a:pt x="455771" y="317179"/>
                    <a:pt x="394907" y="305463"/>
                  </a:cubicBezTo>
                  <a:cubicBezTo>
                    <a:pt x="334137" y="293557"/>
                    <a:pt x="273368" y="278412"/>
                    <a:pt x="211265" y="261363"/>
                  </a:cubicBezTo>
                  <a:cubicBezTo>
                    <a:pt x="149066" y="244123"/>
                    <a:pt x="85820" y="224310"/>
                    <a:pt x="17526" y="204880"/>
                  </a:cubicBezTo>
                  <a:cubicBezTo>
                    <a:pt x="11716" y="203165"/>
                    <a:pt x="5906" y="201546"/>
                    <a:pt x="0" y="199927"/>
                  </a:cubicBezTo>
                  <a:lnTo>
                    <a:pt x="0" y="526920"/>
                  </a:lnTo>
                  <a:cubicBezTo>
                    <a:pt x="32576" y="541874"/>
                    <a:pt x="66104" y="557114"/>
                    <a:pt x="100298" y="571973"/>
                  </a:cubicBezTo>
                  <a:cubicBezTo>
                    <a:pt x="164973" y="600167"/>
                    <a:pt x="232410" y="626456"/>
                    <a:pt x="301562" y="649697"/>
                  </a:cubicBezTo>
                  <a:cubicBezTo>
                    <a:pt x="439865" y="696655"/>
                    <a:pt x="585216" y="728754"/>
                    <a:pt x="731044" y="746947"/>
                  </a:cubicBezTo>
                  <a:cubicBezTo>
                    <a:pt x="876967" y="764664"/>
                    <a:pt x="1023652" y="769426"/>
                    <a:pt x="1168241" y="762759"/>
                  </a:cubicBezTo>
                  <a:cubicBezTo>
                    <a:pt x="1313021" y="756663"/>
                    <a:pt x="1455896" y="740185"/>
                    <a:pt x="1596581" y="716944"/>
                  </a:cubicBezTo>
                  <a:cubicBezTo>
                    <a:pt x="1632014" y="711610"/>
                    <a:pt x="1666685" y="704371"/>
                    <a:pt x="1701641" y="697894"/>
                  </a:cubicBezTo>
                  <a:lnTo>
                    <a:pt x="1752124" y="688273"/>
                  </a:lnTo>
                  <a:lnTo>
                    <a:pt x="1797939" y="679891"/>
                  </a:lnTo>
                  <a:cubicBezTo>
                    <a:pt x="1860328" y="669128"/>
                    <a:pt x="1924431" y="658746"/>
                    <a:pt x="1988630" y="649316"/>
                  </a:cubicBezTo>
                  <a:cubicBezTo>
                    <a:pt x="2117217" y="630838"/>
                    <a:pt x="2246852" y="614645"/>
                    <a:pt x="2376297" y="601691"/>
                  </a:cubicBezTo>
                  <a:cubicBezTo>
                    <a:pt x="2441067" y="595214"/>
                    <a:pt x="2505742" y="589118"/>
                    <a:pt x="2570416" y="584165"/>
                  </a:cubicBezTo>
                  <a:cubicBezTo>
                    <a:pt x="2635091" y="579402"/>
                    <a:pt x="2699671" y="574831"/>
                    <a:pt x="2764155" y="571497"/>
                  </a:cubicBezTo>
                  <a:cubicBezTo>
                    <a:pt x="2828639" y="568068"/>
                    <a:pt x="2892933" y="565401"/>
                    <a:pt x="2956941" y="564163"/>
                  </a:cubicBezTo>
                  <a:cubicBezTo>
                    <a:pt x="3021045" y="562353"/>
                    <a:pt x="3084766" y="561972"/>
                    <a:pt x="3148298" y="562639"/>
                  </a:cubicBezTo>
                  <a:cubicBezTo>
                    <a:pt x="3211735" y="563305"/>
                    <a:pt x="3274695" y="565591"/>
                    <a:pt x="3337274" y="568544"/>
                  </a:cubicBezTo>
                  <a:cubicBezTo>
                    <a:pt x="3399568" y="572259"/>
                    <a:pt x="3461671" y="576259"/>
                    <a:pt x="3522345" y="583308"/>
                  </a:cubicBezTo>
                  <a:cubicBezTo>
                    <a:pt x="3537680" y="584737"/>
                    <a:pt x="3552730" y="586737"/>
                    <a:pt x="3567779" y="588642"/>
                  </a:cubicBezTo>
                  <a:lnTo>
                    <a:pt x="3613785" y="594357"/>
                  </a:lnTo>
                  <a:lnTo>
                    <a:pt x="3713798" y="607882"/>
                  </a:lnTo>
                  <a:lnTo>
                    <a:pt x="3913823" y="634838"/>
                  </a:lnTo>
                  <a:cubicBezTo>
                    <a:pt x="4047268" y="652078"/>
                    <a:pt x="4180904" y="670366"/>
                    <a:pt x="4315873" y="686273"/>
                  </a:cubicBezTo>
                  <a:lnTo>
                    <a:pt x="4517422" y="710086"/>
                  </a:lnTo>
                  <a:cubicBezTo>
                    <a:pt x="4586573" y="717896"/>
                    <a:pt x="4657916" y="725992"/>
                    <a:pt x="4728972" y="731422"/>
                  </a:cubicBezTo>
                  <a:cubicBezTo>
                    <a:pt x="4871371" y="743042"/>
                    <a:pt x="5016627" y="748376"/>
                    <a:pt x="5162931" y="744185"/>
                  </a:cubicBezTo>
                  <a:cubicBezTo>
                    <a:pt x="5308949" y="740566"/>
                    <a:pt x="5456111" y="725611"/>
                    <a:pt x="5594033" y="706466"/>
                  </a:cubicBezTo>
                  <a:cubicBezTo>
                    <a:pt x="5732621" y="687511"/>
                    <a:pt x="5859876" y="667033"/>
                    <a:pt x="5982939" y="655793"/>
                  </a:cubicBezTo>
                  <a:cubicBezTo>
                    <a:pt x="6013799" y="652936"/>
                    <a:pt x="6044375" y="650364"/>
                    <a:pt x="6075045" y="648459"/>
                  </a:cubicBezTo>
                  <a:cubicBezTo>
                    <a:pt x="6105906" y="646363"/>
                    <a:pt x="6135529" y="645125"/>
                    <a:pt x="6167819" y="643887"/>
                  </a:cubicBezTo>
                  <a:cubicBezTo>
                    <a:pt x="6230779" y="641125"/>
                    <a:pt x="6295930" y="640077"/>
                    <a:pt x="6361081" y="639124"/>
                  </a:cubicBezTo>
                  <a:cubicBezTo>
                    <a:pt x="6491955" y="637981"/>
                    <a:pt x="6624638" y="638553"/>
                    <a:pt x="6757321" y="640458"/>
                  </a:cubicBezTo>
                  <a:cubicBezTo>
                    <a:pt x="6890195" y="642553"/>
                    <a:pt x="7023449" y="645030"/>
                    <a:pt x="7156704" y="649030"/>
                  </a:cubicBezTo>
                  <a:cubicBezTo>
                    <a:pt x="7289959" y="652650"/>
                    <a:pt x="7423404" y="656841"/>
                    <a:pt x="7556373" y="662365"/>
                  </a:cubicBezTo>
                  <a:cubicBezTo>
                    <a:pt x="7689152" y="667509"/>
                    <a:pt x="7822502" y="673986"/>
                    <a:pt x="7952328" y="682177"/>
                  </a:cubicBezTo>
                  <a:lnTo>
                    <a:pt x="8000714" y="685511"/>
                  </a:lnTo>
                  <a:cubicBezTo>
                    <a:pt x="8016811" y="686654"/>
                    <a:pt x="8031670" y="688178"/>
                    <a:pt x="8047196" y="689416"/>
                  </a:cubicBezTo>
                  <a:lnTo>
                    <a:pt x="8097965" y="693893"/>
                  </a:lnTo>
                  <a:cubicBezTo>
                    <a:pt x="8116539" y="695417"/>
                    <a:pt x="8134731" y="696846"/>
                    <a:pt x="8152733" y="697894"/>
                  </a:cubicBezTo>
                  <a:cubicBezTo>
                    <a:pt x="8224647" y="701989"/>
                    <a:pt x="8294465" y="704085"/>
                    <a:pt x="8363903" y="705133"/>
                  </a:cubicBezTo>
                  <a:cubicBezTo>
                    <a:pt x="8502777" y="706657"/>
                    <a:pt x="8640223" y="704180"/>
                    <a:pt x="8777764" y="698084"/>
                  </a:cubicBezTo>
                  <a:cubicBezTo>
                    <a:pt x="8912352" y="692083"/>
                    <a:pt x="9046845" y="682749"/>
                    <a:pt x="9182005" y="668366"/>
                  </a:cubicBezTo>
                  <a:lnTo>
                    <a:pt x="9182005" y="351088"/>
                  </a:lnTo>
                  <a:close/>
                </a:path>
              </a:pathLst>
            </a:custGeom>
            <a:solidFill>
              <a:schemeClr val="bg1">
                <a:alpha val="30000"/>
              </a:schemeClr>
            </a:solidFill>
            <a:ln w="9525"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133EDCAA-1D6C-4710-9DA1-C7FC946D8E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501488"/>
              <a:ext cx="12188952" cy="641669"/>
            </a:xfrm>
            <a:custGeom>
              <a:avLst/>
              <a:gdLst>
                <a:gd name="connsiteX0" fmla="*/ 9182100 w 9182100"/>
                <a:gd name="connsiteY0" fmla="*/ 154189 h 544245"/>
                <a:gd name="connsiteX1" fmla="*/ 9047702 w 9182100"/>
                <a:gd name="connsiteY1" fmla="*/ 162762 h 544245"/>
                <a:gd name="connsiteX2" fmla="*/ 8652224 w 9182100"/>
                <a:gd name="connsiteY2" fmla="*/ 178287 h 544245"/>
                <a:gd name="connsiteX3" fmla="*/ 8255603 w 9182100"/>
                <a:gd name="connsiteY3" fmla="*/ 161047 h 544245"/>
                <a:gd name="connsiteX4" fmla="*/ 8060722 w 9182100"/>
                <a:gd name="connsiteY4" fmla="*/ 140854 h 544245"/>
                <a:gd name="connsiteX5" fmla="*/ 8013478 w 9182100"/>
                <a:gd name="connsiteY5" fmla="*/ 134187 h 544245"/>
                <a:gd name="connsiteX6" fmla="*/ 7990428 w 9182100"/>
                <a:gd name="connsiteY6" fmla="*/ 130567 h 544245"/>
                <a:gd name="connsiteX7" fmla="*/ 7964139 w 9182100"/>
                <a:gd name="connsiteY7" fmla="*/ 126853 h 544245"/>
                <a:gd name="connsiteX8" fmla="*/ 7911656 w 9182100"/>
                <a:gd name="connsiteY8" fmla="*/ 119518 h 544245"/>
                <a:gd name="connsiteX9" fmla="*/ 7860220 w 9182100"/>
                <a:gd name="connsiteY9" fmla="*/ 113232 h 544245"/>
                <a:gd name="connsiteX10" fmla="*/ 7453884 w 9182100"/>
                <a:gd name="connsiteY10" fmla="*/ 70369 h 544245"/>
                <a:gd name="connsiteX11" fmla="*/ 7048976 w 9182100"/>
                <a:gd name="connsiteY11" fmla="*/ 36556 h 544245"/>
                <a:gd name="connsiteX12" fmla="*/ 6846285 w 9182100"/>
                <a:gd name="connsiteY12" fmla="*/ 22649 h 544245"/>
                <a:gd name="connsiteX13" fmla="*/ 6643212 w 9182100"/>
                <a:gd name="connsiteY13" fmla="*/ 11600 h 544245"/>
                <a:gd name="connsiteX14" fmla="*/ 6541485 w 9182100"/>
                <a:gd name="connsiteY14" fmla="*/ 7314 h 544245"/>
                <a:gd name="connsiteX15" fmla="*/ 6439567 w 9182100"/>
                <a:gd name="connsiteY15" fmla="*/ 3885 h 544245"/>
                <a:gd name="connsiteX16" fmla="*/ 6337459 w 9182100"/>
                <a:gd name="connsiteY16" fmla="*/ 1313 h 544245"/>
                <a:gd name="connsiteX17" fmla="*/ 6234970 w 9182100"/>
                <a:gd name="connsiteY17" fmla="*/ 75 h 544245"/>
                <a:gd name="connsiteX18" fmla="*/ 6027802 w 9182100"/>
                <a:gd name="connsiteY18" fmla="*/ 2265 h 544245"/>
                <a:gd name="connsiteX19" fmla="*/ 5921978 w 9182100"/>
                <a:gd name="connsiteY19" fmla="*/ 6552 h 544245"/>
                <a:gd name="connsiteX20" fmla="*/ 5815965 w 9182100"/>
                <a:gd name="connsiteY20" fmla="*/ 14362 h 544245"/>
                <a:gd name="connsiteX21" fmla="*/ 5408390 w 9182100"/>
                <a:gd name="connsiteY21" fmla="*/ 67036 h 544245"/>
                <a:gd name="connsiteX22" fmla="*/ 5023866 w 9182100"/>
                <a:gd name="connsiteY22" fmla="*/ 103992 h 544245"/>
                <a:gd name="connsiteX23" fmla="*/ 4831556 w 9182100"/>
                <a:gd name="connsiteY23" fmla="*/ 106374 h 544245"/>
                <a:gd name="connsiteX24" fmla="*/ 4637723 w 9182100"/>
                <a:gd name="connsiteY24" fmla="*/ 98754 h 544245"/>
                <a:gd name="connsiteX25" fmla="*/ 4442460 w 9182100"/>
                <a:gd name="connsiteY25" fmla="*/ 83038 h 544245"/>
                <a:gd name="connsiteX26" fmla="*/ 4341686 w 9182100"/>
                <a:gd name="connsiteY26" fmla="*/ 77227 h 544245"/>
                <a:gd name="connsiteX27" fmla="*/ 4241006 w 9182100"/>
                <a:gd name="connsiteY27" fmla="*/ 71989 h 544245"/>
                <a:gd name="connsiteX28" fmla="*/ 3836956 w 9182100"/>
                <a:gd name="connsiteY28" fmla="*/ 54177 h 544245"/>
                <a:gd name="connsiteX29" fmla="*/ 3634549 w 9182100"/>
                <a:gd name="connsiteY29" fmla="*/ 45414 h 544245"/>
                <a:gd name="connsiteX30" fmla="*/ 3533394 w 9182100"/>
                <a:gd name="connsiteY30" fmla="*/ 40461 h 544245"/>
                <a:gd name="connsiteX31" fmla="*/ 3481959 w 9182100"/>
                <a:gd name="connsiteY31" fmla="*/ 37889 h 544245"/>
                <a:gd name="connsiteX32" fmla="*/ 3430238 w 9182100"/>
                <a:gd name="connsiteY32" fmla="*/ 35889 h 544245"/>
                <a:gd name="connsiteX33" fmla="*/ 3020473 w 9182100"/>
                <a:gd name="connsiteY33" fmla="*/ 37603 h 544245"/>
                <a:gd name="connsiteX34" fmla="*/ 2614422 w 9182100"/>
                <a:gd name="connsiteY34" fmla="*/ 56844 h 544245"/>
                <a:gd name="connsiteX35" fmla="*/ 2208657 w 9182100"/>
                <a:gd name="connsiteY35" fmla="*/ 81609 h 544245"/>
                <a:gd name="connsiteX36" fmla="*/ 1800606 w 9182100"/>
                <a:gd name="connsiteY36" fmla="*/ 107612 h 544245"/>
                <a:gd name="connsiteX37" fmla="*/ 1594676 w 9182100"/>
                <a:gd name="connsiteY37" fmla="*/ 124948 h 544245"/>
                <a:gd name="connsiteX38" fmla="*/ 1491996 w 9182100"/>
                <a:gd name="connsiteY38" fmla="*/ 136568 h 544245"/>
                <a:gd name="connsiteX39" fmla="*/ 1442942 w 9182100"/>
                <a:gd name="connsiteY39" fmla="*/ 141902 h 544245"/>
                <a:gd name="connsiteX40" fmla="*/ 1418463 w 9182100"/>
                <a:gd name="connsiteY40" fmla="*/ 144664 h 544245"/>
                <a:gd name="connsiteX41" fmla="*/ 1393984 w 9182100"/>
                <a:gd name="connsiteY41" fmla="*/ 146855 h 544245"/>
                <a:gd name="connsiteX42" fmla="*/ 1006697 w 9182100"/>
                <a:gd name="connsiteY42" fmla="*/ 169810 h 544245"/>
                <a:gd name="connsiteX43" fmla="*/ 816864 w 9182100"/>
                <a:gd name="connsiteY43" fmla="*/ 170953 h 544245"/>
                <a:gd name="connsiteX44" fmla="*/ 769906 w 9182100"/>
                <a:gd name="connsiteY44" fmla="*/ 169715 h 544245"/>
                <a:gd name="connsiteX45" fmla="*/ 723043 w 9182100"/>
                <a:gd name="connsiteY45" fmla="*/ 168096 h 544245"/>
                <a:gd name="connsiteX46" fmla="*/ 676370 w 9182100"/>
                <a:gd name="connsiteY46" fmla="*/ 166286 h 544245"/>
                <a:gd name="connsiteX47" fmla="*/ 629888 w 9182100"/>
                <a:gd name="connsiteY47" fmla="*/ 163333 h 544245"/>
                <a:gd name="connsiteX48" fmla="*/ 445484 w 9182100"/>
                <a:gd name="connsiteY48" fmla="*/ 146093 h 544245"/>
                <a:gd name="connsiteX49" fmla="*/ 263366 w 9182100"/>
                <a:gd name="connsiteY49" fmla="*/ 115232 h 544245"/>
                <a:gd name="connsiteX50" fmla="*/ 81439 w 9182100"/>
                <a:gd name="connsiteY50" fmla="*/ 70369 h 544245"/>
                <a:gd name="connsiteX51" fmla="*/ 35338 w 9182100"/>
                <a:gd name="connsiteY51" fmla="*/ 57034 h 544245"/>
                <a:gd name="connsiteX52" fmla="*/ 0 w 9182100"/>
                <a:gd name="connsiteY52" fmla="*/ 46652 h 544245"/>
                <a:gd name="connsiteX53" fmla="*/ 0 w 9182100"/>
                <a:gd name="connsiteY53" fmla="*/ 426795 h 544245"/>
                <a:gd name="connsiteX54" fmla="*/ 178594 w 9182100"/>
                <a:gd name="connsiteY54" fmla="*/ 479658 h 544245"/>
                <a:gd name="connsiteX55" fmla="*/ 610457 w 9182100"/>
                <a:gd name="connsiteY55" fmla="*/ 542619 h 544245"/>
                <a:gd name="connsiteX56" fmla="*/ 826865 w 9182100"/>
                <a:gd name="connsiteY56" fmla="*/ 539666 h 544245"/>
                <a:gd name="connsiteX57" fmla="*/ 1039654 w 9182100"/>
                <a:gd name="connsiteY57" fmla="*/ 515187 h 544245"/>
                <a:gd name="connsiteX58" fmla="*/ 1449705 w 9182100"/>
                <a:gd name="connsiteY58" fmla="*/ 415270 h 544245"/>
                <a:gd name="connsiteX59" fmla="*/ 1548765 w 9182100"/>
                <a:gd name="connsiteY59" fmla="*/ 382123 h 544245"/>
                <a:gd name="connsiteX60" fmla="*/ 1642872 w 9182100"/>
                <a:gd name="connsiteY60" fmla="*/ 349261 h 544245"/>
                <a:gd name="connsiteX61" fmla="*/ 1832991 w 9182100"/>
                <a:gd name="connsiteY61" fmla="*/ 289158 h 544245"/>
                <a:gd name="connsiteX62" fmla="*/ 2222754 w 9182100"/>
                <a:gd name="connsiteY62" fmla="*/ 193623 h 544245"/>
                <a:gd name="connsiteX63" fmla="*/ 2620137 w 9182100"/>
                <a:gd name="connsiteY63" fmla="*/ 138378 h 544245"/>
                <a:gd name="connsiteX64" fmla="*/ 3020473 w 9182100"/>
                <a:gd name="connsiteY64" fmla="*/ 127234 h 544245"/>
                <a:gd name="connsiteX65" fmla="*/ 3219736 w 9182100"/>
                <a:gd name="connsiteY65" fmla="*/ 139807 h 544245"/>
                <a:gd name="connsiteX66" fmla="*/ 3318605 w 9182100"/>
                <a:gd name="connsiteY66" fmla="*/ 151713 h 544245"/>
                <a:gd name="connsiteX67" fmla="*/ 3367754 w 9182100"/>
                <a:gd name="connsiteY67" fmla="*/ 158666 h 544245"/>
                <a:gd name="connsiteX68" fmla="*/ 3416618 w 9182100"/>
                <a:gd name="connsiteY68" fmla="*/ 166858 h 544245"/>
                <a:gd name="connsiteX69" fmla="*/ 3465195 w 9182100"/>
                <a:gd name="connsiteY69" fmla="*/ 176097 h 544245"/>
                <a:gd name="connsiteX70" fmla="*/ 3513868 w 9182100"/>
                <a:gd name="connsiteY70" fmla="*/ 185908 h 544245"/>
                <a:gd name="connsiteX71" fmla="*/ 3612737 w 9182100"/>
                <a:gd name="connsiteY71" fmla="*/ 207625 h 544245"/>
                <a:gd name="connsiteX72" fmla="*/ 3810381 w 9182100"/>
                <a:gd name="connsiteY72" fmla="*/ 252106 h 544245"/>
                <a:gd name="connsiteX73" fmla="*/ 4206621 w 9182100"/>
                <a:gd name="connsiteY73" fmla="*/ 339736 h 544245"/>
                <a:gd name="connsiteX74" fmla="*/ 4306062 w 9182100"/>
                <a:gd name="connsiteY74" fmla="*/ 359834 h 544245"/>
                <a:gd name="connsiteX75" fmla="*/ 4405503 w 9182100"/>
                <a:gd name="connsiteY75" fmla="*/ 378979 h 544245"/>
                <a:gd name="connsiteX76" fmla="*/ 4611529 w 9182100"/>
                <a:gd name="connsiteY76" fmla="*/ 405745 h 544245"/>
                <a:gd name="connsiteX77" fmla="*/ 5031677 w 9182100"/>
                <a:gd name="connsiteY77" fmla="*/ 427462 h 544245"/>
                <a:gd name="connsiteX78" fmla="*/ 5243227 w 9182100"/>
                <a:gd name="connsiteY78" fmla="*/ 418699 h 544245"/>
                <a:gd name="connsiteX79" fmla="*/ 5451062 w 9182100"/>
                <a:gd name="connsiteY79" fmla="*/ 398029 h 544245"/>
                <a:gd name="connsiteX80" fmla="*/ 5844635 w 9182100"/>
                <a:gd name="connsiteY80" fmla="*/ 353071 h 544245"/>
                <a:gd name="connsiteX81" fmla="*/ 5939981 w 9182100"/>
                <a:gd name="connsiteY81" fmla="*/ 346975 h 544245"/>
                <a:gd name="connsiteX82" fmla="*/ 6035898 w 9182100"/>
                <a:gd name="connsiteY82" fmla="*/ 344118 h 544245"/>
                <a:gd name="connsiteX83" fmla="*/ 6232303 w 9182100"/>
                <a:gd name="connsiteY83" fmla="*/ 343642 h 544245"/>
                <a:gd name="connsiteX84" fmla="*/ 6630924 w 9182100"/>
                <a:gd name="connsiteY84" fmla="*/ 351071 h 544245"/>
                <a:gd name="connsiteX85" fmla="*/ 6831140 w 9182100"/>
                <a:gd name="connsiteY85" fmla="*/ 356596 h 544245"/>
                <a:gd name="connsiteX86" fmla="*/ 7031545 w 9182100"/>
                <a:gd name="connsiteY86" fmla="*/ 362501 h 544245"/>
                <a:gd name="connsiteX87" fmla="*/ 7432262 w 9182100"/>
                <a:gd name="connsiteY87" fmla="*/ 378408 h 544245"/>
                <a:gd name="connsiteX88" fmla="*/ 7830312 w 9182100"/>
                <a:gd name="connsiteY88" fmla="*/ 402506 h 544245"/>
                <a:gd name="connsiteX89" fmla="*/ 7879270 w 9182100"/>
                <a:gd name="connsiteY89" fmla="*/ 406792 h 544245"/>
                <a:gd name="connsiteX90" fmla="*/ 7926895 w 9182100"/>
                <a:gd name="connsiteY90" fmla="*/ 411745 h 544245"/>
                <a:gd name="connsiteX91" fmla="*/ 7977569 w 9182100"/>
                <a:gd name="connsiteY91" fmla="*/ 417175 h 544245"/>
                <a:gd name="connsiteX92" fmla="*/ 8030623 w 9182100"/>
                <a:gd name="connsiteY92" fmla="*/ 422127 h 544245"/>
                <a:gd name="connsiteX93" fmla="*/ 8237982 w 9182100"/>
                <a:gd name="connsiteY93" fmla="*/ 435177 h 544245"/>
                <a:gd name="connsiteX94" fmla="*/ 8647748 w 9182100"/>
                <a:gd name="connsiteY94" fmla="*/ 449464 h 544245"/>
                <a:gd name="connsiteX95" fmla="*/ 8852821 w 9182100"/>
                <a:gd name="connsiteY95" fmla="*/ 456132 h 544245"/>
                <a:gd name="connsiteX96" fmla="*/ 8955786 w 9182100"/>
                <a:gd name="connsiteY96" fmla="*/ 458132 h 544245"/>
                <a:gd name="connsiteX97" fmla="*/ 9059227 w 9182100"/>
                <a:gd name="connsiteY97" fmla="*/ 457751 h 544245"/>
                <a:gd name="connsiteX98" fmla="*/ 9182005 w 9182100"/>
                <a:gd name="connsiteY98" fmla="*/ 452512 h 544245"/>
                <a:gd name="connsiteX99" fmla="*/ 9182005 w 9182100"/>
                <a:gd name="connsiteY99" fmla="*/ 154189 h 5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9182100" h="544245">
                  <a:moveTo>
                    <a:pt x="9182100" y="154189"/>
                  </a:moveTo>
                  <a:cubicBezTo>
                    <a:pt x="9137618" y="157142"/>
                    <a:pt x="9092851" y="159904"/>
                    <a:pt x="9047702" y="162762"/>
                  </a:cubicBezTo>
                  <a:cubicBezTo>
                    <a:pt x="8917114" y="170668"/>
                    <a:pt x="8784717" y="178002"/>
                    <a:pt x="8652224" y="178287"/>
                  </a:cubicBezTo>
                  <a:cubicBezTo>
                    <a:pt x="8519732" y="178764"/>
                    <a:pt x="8387049" y="171239"/>
                    <a:pt x="8255603" y="161047"/>
                  </a:cubicBezTo>
                  <a:cubicBezTo>
                    <a:pt x="8189881" y="155904"/>
                    <a:pt x="8124539" y="149236"/>
                    <a:pt x="8060722" y="140854"/>
                  </a:cubicBezTo>
                  <a:cubicBezTo>
                    <a:pt x="8044815" y="138759"/>
                    <a:pt x="8029099" y="136473"/>
                    <a:pt x="8013478" y="134187"/>
                  </a:cubicBezTo>
                  <a:lnTo>
                    <a:pt x="7990428" y="130567"/>
                  </a:lnTo>
                  <a:lnTo>
                    <a:pt x="7964139" y="126853"/>
                  </a:lnTo>
                  <a:cubicBezTo>
                    <a:pt x="7946708" y="124376"/>
                    <a:pt x="7928896" y="121709"/>
                    <a:pt x="7911656" y="119518"/>
                  </a:cubicBezTo>
                  <a:lnTo>
                    <a:pt x="7860220" y="113232"/>
                  </a:lnTo>
                  <a:cubicBezTo>
                    <a:pt x="7723728" y="96277"/>
                    <a:pt x="7589044" y="83038"/>
                    <a:pt x="7453884" y="70369"/>
                  </a:cubicBezTo>
                  <a:cubicBezTo>
                    <a:pt x="7318915" y="57701"/>
                    <a:pt x="7184041" y="46366"/>
                    <a:pt x="7048976" y="36556"/>
                  </a:cubicBezTo>
                  <a:cubicBezTo>
                    <a:pt x="6981444" y="31793"/>
                    <a:pt x="6913912" y="26840"/>
                    <a:pt x="6846285" y="22649"/>
                  </a:cubicBezTo>
                  <a:cubicBezTo>
                    <a:pt x="6778657" y="18553"/>
                    <a:pt x="6710934" y="14934"/>
                    <a:pt x="6643212" y="11600"/>
                  </a:cubicBezTo>
                  <a:lnTo>
                    <a:pt x="6541485" y="7314"/>
                  </a:lnTo>
                  <a:cubicBezTo>
                    <a:pt x="6507576" y="5790"/>
                    <a:pt x="6473667" y="4647"/>
                    <a:pt x="6439567" y="3885"/>
                  </a:cubicBezTo>
                  <a:lnTo>
                    <a:pt x="6337459" y="1313"/>
                  </a:lnTo>
                  <a:lnTo>
                    <a:pt x="6234970" y="75"/>
                  </a:lnTo>
                  <a:cubicBezTo>
                    <a:pt x="6166295" y="-116"/>
                    <a:pt x="6097715" y="-116"/>
                    <a:pt x="6027802" y="2265"/>
                  </a:cubicBezTo>
                  <a:cubicBezTo>
                    <a:pt x="5993320" y="3123"/>
                    <a:pt x="5957412" y="4456"/>
                    <a:pt x="5921978" y="6552"/>
                  </a:cubicBezTo>
                  <a:cubicBezTo>
                    <a:pt x="5886546" y="8552"/>
                    <a:pt x="5851112" y="11124"/>
                    <a:pt x="5815965" y="14362"/>
                  </a:cubicBezTo>
                  <a:cubicBezTo>
                    <a:pt x="5674995" y="27126"/>
                    <a:pt x="5538597" y="48938"/>
                    <a:pt x="5408390" y="67036"/>
                  </a:cubicBezTo>
                  <a:cubicBezTo>
                    <a:pt x="5277993" y="85514"/>
                    <a:pt x="5151692" y="99039"/>
                    <a:pt x="5023866" y="103992"/>
                  </a:cubicBezTo>
                  <a:cubicBezTo>
                    <a:pt x="4960049" y="106660"/>
                    <a:pt x="4895946" y="107231"/>
                    <a:pt x="4831556" y="106374"/>
                  </a:cubicBezTo>
                  <a:cubicBezTo>
                    <a:pt x="4767167" y="105231"/>
                    <a:pt x="4702588" y="102468"/>
                    <a:pt x="4637723" y="98754"/>
                  </a:cubicBezTo>
                  <a:cubicBezTo>
                    <a:pt x="4572762" y="95230"/>
                    <a:pt x="4507992" y="88848"/>
                    <a:pt x="4442460" y="83038"/>
                  </a:cubicBezTo>
                  <a:cubicBezTo>
                    <a:pt x="4408837" y="80752"/>
                    <a:pt x="4375214" y="79228"/>
                    <a:pt x="4341686" y="77227"/>
                  </a:cubicBezTo>
                  <a:cubicBezTo>
                    <a:pt x="4308158" y="75227"/>
                    <a:pt x="4274534" y="73417"/>
                    <a:pt x="4241006" y="71989"/>
                  </a:cubicBezTo>
                  <a:cubicBezTo>
                    <a:pt x="4106895" y="65131"/>
                    <a:pt x="3971925" y="59797"/>
                    <a:pt x="3836956" y="54177"/>
                  </a:cubicBezTo>
                  <a:lnTo>
                    <a:pt x="3634549" y="45414"/>
                  </a:lnTo>
                  <a:lnTo>
                    <a:pt x="3533394" y="40461"/>
                  </a:lnTo>
                  <a:lnTo>
                    <a:pt x="3481959" y="37889"/>
                  </a:lnTo>
                  <a:cubicBezTo>
                    <a:pt x="3464719" y="37127"/>
                    <a:pt x="3447479" y="36079"/>
                    <a:pt x="3430238" y="35889"/>
                  </a:cubicBezTo>
                  <a:cubicBezTo>
                    <a:pt x="3292602" y="31126"/>
                    <a:pt x="3156299" y="33603"/>
                    <a:pt x="3020473" y="37603"/>
                  </a:cubicBezTo>
                  <a:cubicBezTo>
                    <a:pt x="2884741" y="41985"/>
                    <a:pt x="2749487" y="48843"/>
                    <a:pt x="2614422" y="56844"/>
                  </a:cubicBezTo>
                  <a:lnTo>
                    <a:pt x="2208657" y="81609"/>
                  </a:lnTo>
                  <a:cubicBezTo>
                    <a:pt x="2073116" y="89991"/>
                    <a:pt x="1937195" y="97515"/>
                    <a:pt x="1800606" y="107612"/>
                  </a:cubicBezTo>
                  <a:cubicBezTo>
                    <a:pt x="1732217" y="112184"/>
                    <a:pt x="1663827" y="117804"/>
                    <a:pt x="1594676" y="124948"/>
                  </a:cubicBezTo>
                  <a:lnTo>
                    <a:pt x="1491996" y="136568"/>
                  </a:lnTo>
                  <a:lnTo>
                    <a:pt x="1442942" y="141902"/>
                  </a:lnTo>
                  <a:lnTo>
                    <a:pt x="1418463" y="144664"/>
                  </a:lnTo>
                  <a:lnTo>
                    <a:pt x="1393984" y="146855"/>
                  </a:lnTo>
                  <a:cubicBezTo>
                    <a:pt x="1263491" y="159142"/>
                    <a:pt x="1134142" y="166667"/>
                    <a:pt x="1006697" y="169810"/>
                  </a:cubicBezTo>
                  <a:cubicBezTo>
                    <a:pt x="942975" y="172001"/>
                    <a:pt x="879729" y="171239"/>
                    <a:pt x="816864" y="170953"/>
                  </a:cubicBezTo>
                  <a:lnTo>
                    <a:pt x="769906" y="169715"/>
                  </a:lnTo>
                  <a:cubicBezTo>
                    <a:pt x="754285" y="169525"/>
                    <a:pt x="738569" y="169048"/>
                    <a:pt x="723043" y="168096"/>
                  </a:cubicBezTo>
                  <a:lnTo>
                    <a:pt x="676370" y="166286"/>
                  </a:lnTo>
                  <a:cubicBezTo>
                    <a:pt x="660845" y="165238"/>
                    <a:pt x="645414" y="164095"/>
                    <a:pt x="629888" y="163333"/>
                  </a:cubicBezTo>
                  <a:cubicBezTo>
                    <a:pt x="568071" y="159047"/>
                    <a:pt x="506540" y="154094"/>
                    <a:pt x="445484" y="146093"/>
                  </a:cubicBezTo>
                  <a:cubicBezTo>
                    <a:pt x="384524" y="137997"/>
                    <a:pt x="323850" y="128091"/>
                    <a:pt x="263366" y="115232"/>
                  </a:cubicBezTo>
                  <a:cubicBezTo>
                    <a:pt x="202787" y="102850"/>
                    <a:pt x="142589" y="87419"/>
                    <a:pt x="81439" y="70369"/>
                  </a:cubicBezTo>
                  <a:cubicBezTo>
                    <a:pt x="66199" y="66178"/>
                    <a:pt x="50864" y="61702"/>
                    <a:pt x="35338" y="57034"/>
                  </a:cubicBezTo>
                  <a:lnTo>
                    <a:pt x="0" y="46652"/>
                  </a:lnTo>
                  <a:lnTo>
                    <a:pt x="0" y="426795"/>
                  </a:lnTo>
                  <a:cubicBezTo>
                    <a:pt x="58198" y="446416"/>
                    <a:pt x="117920" y="464323"/>
                    <a:pt x="178594" y="479658"/>
                  </a:cubicBezTo>
                  <a:cubicBezTo>
                    <a:pt x="319850" y="514901"/>
                    <a:pt x="465582" y="537094"/>
                    <a:pt x="610457" y="542619"/>
                  </a:cubicBezTo>
                  <a:cubicBezTo>
                    <a:pt x="682943" y="545953"/>
                    <a:pt x="755142" y="543762"/>
                    <a:pt x="826865" y="539666"/>
                  </a:cubicBezTo>
                  <a:cubicBezTo>
                    <a:pt x="898398" y="534523"/>
                    <a:pt x="969645" y="526903"/>
                    <a:pt x="1039654" y="515187"/>
                  </a:cubicBezTo>
                  <a:cubicBezTo>
                    <a:pt x="1180052" y="492517"/>
                    <a:pt x="1316736" y="457751"/>
                    <a:pt x="1449705" y="415270"/>
                  </a:cubicBezTo>
                  <a:cubicBezTo>
                    <a:pt x="1483138" y="405364"/>
                    <a:pt x="1515809" y="393172"/>
                    <a:pt x="1548765" y="382123"/>
                  </a:cubicBezTo>
                  <a:lnTo>
                    <a:pt x="1642872" y="349261"/>
                  </a:lnTo>
                  <a:cubicBezTo>
                    <a:pt x="1705261" y="328211"/>
                    <a:pt x="1768983" y="308208"/>
                    <a:pt x="1832991" y="289158"/>
                  </a:cubicBezTo>
                  <a:cubicBezTo>
                    <a:pt x="1961198" y="251821"/>
                    <a:pt x="2091404" y="219435"/>
                    <a:pt x="2222754" y="193623"/>
                  </a:cubicBezTo>
                  <a:cubicBezTo>
                    <a:pt x="2354199" y="168382"/>
                    <a:pt x="2486882" y="149332"/>
                    <a:pt x="2620137" y="138378"/>
                  </a:cubicBezTo>
                  <a:cubicBezTo>
                    <a:pt x="2753392" y="127424"/>
                    <a:pt x="2887123" y="122947"/>
                    <a:pt x="3020473" y="127234"/>
                  </a:cubicBezTo>
                  <a:cubicBezTo>
                    <a:pt x="3087148" y="129043"/>
                    <a:pt x="3153632" y="133711"/>
                    <a:pt x="3219736" y="139807"/>
                  </a:cubicBezTo>
                  <a:cubicBezTo>
                    <a:pt x="3252788" y="143426"/>
                    <a:pt x="3285839" y="146760"/>
                    <a:pt x="3318605" y="151713"/>
                  </a:cubicBezTo>
                  <a:lnTo>
                    <a:pt x="3367754" y="158666"/>
                  </a:lnTo>
                  <a:cubicBezTo>
                    <a:pt x="3384042" y="161238"/>
                    <a:pt x="3400330" y="164000"/>
                    <a:pt x="3416618" y="166858"/>
                  </a:cubicBezTo>
                  <a:cubicBezTo>
                    <a:pt x="3432905" y="169525"/>
                    <a:pt x="3449003" y="172954"/>
                    <a:pt x="3465195" y="176097"/>
                  </a:cubicBezTo>
                  <a:cubicBezTo>
                    <a:pt x="3481483" y="179431"/>
                    <a:pt x="3497199" y="182288"/>
                    <a:pt x="3513868" y="185908"/>
                  </a:cubicBezTo>
                  <a:lnTo>
                    <a:pt x="3612737" y="207625"/>
                  </a:lnTo>
                  <a:lnTo>
                    <a:pt x="3810381" y="252106"/>
                  </a:lnTo>
                  <a:cubicBezTo>
                    <a:pt x="3942112" y="282015"/>
                    <a:pt x="4073843" y="312590"/>
                    <a:pt x="4206621" y="339736"/>
                  </a:cubicBezTo>
                  <a:cubicBezTo>
                    <a:pt x="4239768" y="346785"/>
                    <a:pt x="4272915" y="353452"/>
                    <a:pt x="4306062" y="359834"/>
                  </a:cubicBezTo>
                  <a:cubicBezTo>
                    <a:pt x="4339209" y="366216"/>
                    <a:pt x="4372356" y="372979"/>
                    <a:pt x="4405503" y="378979"/>
                  </a:cubicBezTo>
                  <a:cubicBezTo>
                    <a:pt x="4473416" y="389266"/>
                    <a:pt x="4542378" y="398410"/>
                    <a:pt x="4611529" y="405745"/>
                  </a:cubicBezTo>
                  <a:cubicBezTo>
                    <a:pt x="4749832" y="420794"/>
                    <a:pt x="4890326" y="428795"/>
                    <a:pt x="5031677" y="427462"/>
                  </a:cubicBezTo>
                  <a:cubicBezTo>
                    <a:pt x="5102352" y="426985"/>
                    <a:pt x="5173028" y="423747"/>
                    <a:pt x="5243227" y="418699"/>
                  </a:cubicBezTo>
                  <a:cubicBezTo>
                    <a:pt x="5313427" y="413650"/>
                    <a:pt x="5382959" y="406030"/>
                    <a:pt x="5451062" y="398029"/>
                  </a:cubicBezTo>
                  <a:cubicBezTo>
                    <a:pt x="5587651" y="381551"/>
                    <a:pt x="5717381" y="362501"/>
                    <a:pt x="5844635" y="353071"/>
                  </a:cubicBezTo>
                  <a:cubicBezTo>
                    <a:pt x="5876544" y="350690"/>
                    <a:pt x="5908262" y="348404"/>
                    <a:pt x="5939981" y="346975"/>
                  </a:cubicBezTo>
                  <a:cubicBezTo>
                    <a:pt x="5971794" y="345356"/>
                    <a:pt x="6003036" y="344308"/>
                    <a:pt x="6035898" y="344118"/>
                  </a:cubicBezTo>
                  <a:cubicBezTo>
                    <a:pt x="6100477" y="343070"/>
                    <a:pt x="6166390" y="343356"/>
                    <a:pt x="6232303" y="343642"/>
                  </a:cubicBezTo>
                  <a:cubicBezTo>
                    <a:pt x="6364415" y="344880"/>
                    <a:pt x="6497669" y="347833"/>
                    <a:pt x="6630924" y="351071"/>
                  </a:cubicBezTo>
                  <a:lnTo>
                    <a:pt x="6831140" y="356596"/>
                  </a:lnTo>
                  <a:lnTo>
                    <a:pt x="7031545" y="362501"/>
                  </a:lnTo>
                  <a:cubicBezTo>
                    <a:pt x="7165086" y="367454"/>
                    <a:pt x="7298818" y="371835"/>
                    <a:pt x="7432262" y="378408"/>
                  </a:cubicBezTo>
                  <a:cubicBezTo>
                    <a:pt x="7565518" y="384790"/>
                    <a:pt x="7699153" y="392124"/>
                    <a:pt x="7830312" y="402506"/>
                  </a:cubicBezTo>
                  <a:lnTo>
                    <a:pt x="7879270" y="406792"/>
                  </a:lnTo>
                  <a:lnTo>
                    <a:pt x="7926895" y="411745"/>
                  </a:lnTo>
                  <a:lnTo>
                    <a:pt x="7977569" y="417175"/>
                  </a:lnTo>
                  <a:cubicBezTo>
                    <a:pt x="7995380" y="418984"/>
                    <a:pt x="8013097" y="420699"/>
                    <a:pt x="8030623" y="422127"/>
                  </a:cubicBezTo>
                  <a:cubicBezTo>
                    <a:pt x="8100632" y="427843"/>
                    <a:pt x="8169402" y="431748"/>
                    <a:pt x="8237982" y="435177"/>
                  </a:cubicBezTo>
                  <a:cubicBezTo>
                    <a:pt x="8375047" y="442035"/>
                    <a:pt x="8511254" y="444511"/>
                    <a:pt x="8647748" y="449464"/>
                  </a:cubicBezTo>
                  <a:cubicBezTo>
                    <a:pt x="8715946" y="451750"/>
                    <a:pt x="8784336" y="454513"/>
                    <a:pt x="8852821" y="456132"/>
                  </a:cubicBezTo>
                  <a:cubicBezTo>
                    <a:pt x="8887111" y="456989"/>
                    <a:pt x="8921401" y="457751"/>
                    <a:pt x="8955786" y="458132"/>
                  </a:cubicBezTo>
                  <a:cubicBezTo>
                    <a:pt x="8990171" y="458323"/>
                    <a:pt x="9024651" y="458227"/>
                    <a:pt x="9059227" y="457751"/>
                  </a:cubicBezTo>
                  <a:cubicBezTo>
                    <a:pt x="9099995" y="456989"/>
                    <a:pt x="9140857" y="455275"/>
                    <a:pt x="9182005" y="452512"/>
                  </a:cubicBezTo>
                  <a:lnTo>
                    <a:pt x="9182005" y="154189"/>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sp useBgFill="1">
          <p:nvSpPr>
            <p:cNvPr id="77" name="Freeform: Shape 76">
              <a:extLst>
                <a:ext uri="{FF2B5EF4-FFF2-40B4-BE49-F238E27FC236}">
                  <a16:creationId xmlns:a16="http://schemas.microsoft.com/office/drawing/2014/main" id="{3916FBF2-1CC9-460D-A42B-FB77E515EC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614750"/>
              <a:ext cx="12188952" cy="1201528"/>
            </a:xfrm>
            <a:custGeom>
              <a:avLst/>
              <a:gdLst>
                <a:gd name="connsiteX0" fmla="*/ 0 w 9182100"/>
                <a:gd name="connsiteY0" fmla="*/ 1019102 h 1019102"/>
                <a:gd name="connsiteX1" fmla="*/ 9182100 w 9182100"/>
                <a:gd name="connsiteY1" fmla="*/ 1019102 h 1019102"/>
                <a:gd name="connsiteX2" fmla="*/ 9182100 w 9182100"/>
                <a:gd name="connsiteY2" fmla="*/ 273009 h 1019102"/>
                <a:gd name="connsiteX3" fmla="*/ 9065895 w 9182100"/>
                <a:gd name="connsiteY3" fmla="*/ 278343 h 1019102"/>
                <a:gd name="connsiteX4" fmla="*/ 8261890 w 9182100"/>
                <a:gd name="connsiteY4" fmla="*/ 257769 h 1019102"/>
                <a:gd name="connsiteX5" fmla="*/ 8038624 w 9182100"/>
                <a:gd name="connsiteY5" fmla="*/ 235956 h 1019102"/>
                <a:gd name="connsiteX6" fmla="*/ 7862221 w 9182100"/>
                <a:gd name="connsiteY6" fmla="*/ 213097 h 1019102"/>
                <a:gd name="connsiteX7" fmla="*/ 6238780 w 9182100"/>
                <a:gd name="connsiteY7" fmla="*/ 126419 h 1019102"/>
                <a:gd name="connsiteX8" fmla="*/ 5828729 w 9182100"/>
                <a:gd name="connsiteY8" fmla="*/ 142421 h 1019102"/>
                <a:gd name="connsiteX9" fmla="*/ 5227606 w 9182100"/>
                <a:gd name="connsiteY9" fmla="*/ 219764 h 1019102"/>
                <a:gd name="connsiteX10" fmla="*/ 4394359 w 9182100"/>
                <a:gd name="connsiteY10" fmla="*/ 190713 h 1019102"/>
                <a:gd name="connsiteX11" fmla="*/ 3789236 w 9182100"/>
                <a:gd name="connsiteY11" fmla="*/ 107655 h 1019102"/>
                <a:gd name="connsiteX12" fmla="*/ 3391567 w 9182100"/>
                <a:gd name="connsiteY12" fmla="*/ 30502 h 1019102"/>
                <a:gd name="connsiteX13" fmla="*/ 2180177 w 9182100"/>
                <a:gd name="connsiteY13" fmla="*/ 67745 h 1019102"/>
                <a:gd name="connsiteX14" fmla="*/ 1543336 w 9182100"/>
                <a:gd name="connsiteY14" fmla="*/ 209953 h 1019102"/>
                <a:gd name="connsiteX15" fmla="*/ 1276731 w 9182100"/>
                <a:gd name="connsiteY15" fmla="*/ 286439 h 1019102"/>
                <a:gd name="connsiteX16" fmla="*/ 441293 w 9182100"/>
                <a:gd name="connsiteY16" fmla="*/ 292345 h 1019102"/>
                <a:gd name="connsiteX17" fmla="*/ 0 w 9182100"/>
                <a:gd name="connsiteY17" fmla="*/ 135563 h 1019102"/>
                <a:gd name="connsiteX18" fmla="*/ 0 w 9182100"/>
                <a:gd name="connsiteY18" fmla="*/ 1019102 h 101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82100" h="1019102">
                  <a:moveTo>
                    <a:pt x="0" y="1019102"/>
                  </a:moveTo>
                  <a:lnTo>
                    <a:pt x="9182100" y="1019102"/>
                  </a:lnTo>
                  <a:lnTo>
                    <a:pt x="9182100" y="273009"/>
                  </a:lnTo>
                  <a:cubicBezTo>
                    <a:pt x="9143429" y="275485"/>
                    <a:pt x="9104662" y="277200"/>
                    <a:pt x="9065895" y="278343"/>
                  </a:cubicBezTo>
                  <a:cubicBezTo>
                    <a:pt x="8798243" y="285201"/>
                    <a:pt x="8529066" y="277009"/>
                    <a:pt x="8261890" y="257769"/>
                  </a:cubicBezTo>
                  <a:cubicBezTo>
                    <a:pt x="8187024" y="251863"/>
                    <a:pt x="8112443" y="245386"/>
                    <a:pt x="8038624" y="235956"/>
                  </a:cubicBezTo>
                  <a:cubicBezTo>
                    <a:pt x="7980140" y="228051"/>
                    <a:pt x="7920228" y="219002"/>
                    <a:pt x="7862221" y="213097"/>
                  </a:cubicBezTo>
                  <a:cubicBezTo>
                    <a:pt x="7322439" y="159280"/>
                    <a:pt x="6780943" y="130991"/>
                    <a:pt x="6238780" y="126419"/>
                  </a:cubicBezTo>
                  <a:cubicBezTo>
                    <a:pt x="6102477" y="126324"/>
                    <a:pt x="5964745" y="128800"/>
                    <a:pt x="5828729" y="142421"/>
                  </a:cubicBezTo>
                  <a:cubicBezTo>
                    <a:pt x="5624703" y="162328"/>
                    <a:pt x="5429441" y="202048"/>
                    <a:pt x="5227606" y="219764"/>
                  </a:cubicBezTo>
                  <a:cubicBezTo>
                    <a:pt x="4950238" y="245767"/>
                    <a:pt x="4670393" y="228527"/>
                    <a:pt x="4394359" y="190713"/>
                  </a:cubicBezTo>
                  <a:cubicBezTo>
                    <a:pt x="4193381" y="163090"/>
                    <a:pt x="3988880" y="147755"/>
                    <a:pt x="3789236" y="107655"/>
                  </a:cubicBezTo>
                  <a:cubicBezTo>
                    <a:pt x="3660743" y="85271"/>
                    <a:pt x="3520249" y="51648"/>
                    <a:pt x="3391567" y="30502"/>
                  </a:cubicBezTo>
                  <a:cubicBezTo>
                    <a:pt x="2990469" y="-28553"/>
                    <a:pt x="2579370" y="5928"/>
                    <a:pt x="2180177" y="67745"/>
                  </a:cubicBezTo>
                  <a:cubicBezTo>
                    <a:pt x="1965198" y="103273"/>
                    <a:pt x="1751648" y="146136"/>
                    <a:pt x="1543336" y="209953"/>
                  </a:cubicBezTo>
                  <a:cubicBezTo>
                    <a:pt x="1456087" y="238528"/>
                    <a:pt x="1365885" y="264627"/>
                    <a:pt x="1276731" y="286439"/>
                  </a:cubicBezTo>
                  <a:cubicBezTo>
                    <a:pt x="1001173" y="335398"/>
                    <a:pt x="716471" y="346923"/>
                    <a:pt x="441293" y="292345"/>
                  </a:cubicBezTo>
                  <a:cubicBezTo>
                    <a:pt x="285655" y="263198"/>
                    <a:pt x="143923" y="198237"/>
                    <a:pt x="0" y="135563"/>
                  </a:cubicBezTo>
                  <a:lnTo>
                    <a:pt x="0" y="1019102"/>
                  </a:lnTo>
                  <a:close/>
                </a:path>
              </a:pathLst>
            </a:custGeom>
            <a:ln w="9525" cap="flat">
              <a:noFill/>
              <a:prstDash val="solid"/>
              <a:miter/>
            </a:ln>
          </p:spPr>
          <p:txBody>
            <a:bodyPr rtlCol="0" anchor="ctr"/>
            <a:lstStyle/>
            <a:p>
              <a:endParaRPr lang="en-US" dirty="0"/>
            </a:p>
          </p:txBody>
        </p:sp>
      </p:grpSp>
      <p:sp>
        <p:nvSpPr>
          <p:cNvPr id="8" name="Title 1">
            <a:extLst>
              <a:ext uri="{FF2B5EF4-FFF2-40B4-BE49-F238E27FC236}">
                <a16:creationId xmlns:a16="http://schemas.microsoft.com/office/drawing/2014/main" id="{3C7AA4D3-C562-4C48-9A7A-5C7C635100A0}"/>
              </a:ext>
            </a:extLst>
          </p:cNvPr>
          <p:cNvSpPr>
            <a:spLocks noGrp="1"/>
          </p:cNvSpPr>
          <p:nvPr>
            <p:ph type="title"/>
          </p:nvPr>
        </p:nvSpPr>
        <p:spPr>
          <a:xfrm>
            <a:off x="109728" y="4248533"/>
            <a:ext cx="3766336" cy="1509931"/>
          </a:xfrm>
        </p:spPr>
        <p:txBody>
          <a:bodyPr vert="horz" lIns="91440" tIns="45720" rIns="91440" bIns="45720" rtlCol="0" anchor="ctr">
            <a:normAutofit/>
          </a:bodyPr>
          <a:lstStyle/>
          <a:p>
            <a:r>
              <a:rPr lang="en-US" dirty="0">
                <a:latin typeface="+mj-lt"/>
              </a:rPr>
              <a:t>Boundaries</a:t>
            </a:r>
          </a:p>
        </p:txBody>
      </p:sp>
      <p:sp>
        <p:nvSpPr>
          <p:cNvPr id="7" name="TextBox 6">
            <a:extLst>
              <a:ext uri="{FF2B5EF4-FFF2-40B4-BE49-F238E27FC236}">
                <a16:creationId xmlns:a16="http://schemas.microsoft.com/office/drawing/2014/main" id="{4E460BE7-BF88-4EF6-AAAD-935BEE7C2B6A}"/>
              </a:ext>
            </a:extLst>
          </p:cNvPr>
          <p:cNvSpPr txBox="1"/>
          <p:nvPr/>
        </p:nvSpPr>
        <p:spPr>
          <a:xfrm>
            <a:off x="3644037" y="4216750"/>
            <a:ext cx="5422392" cy="1761880"/>
          </a:xfrm>
          <a:prstGeom prst="rect">
            <a:avLst/>
          </a:prstGeom>
        </p:spPr>
        <p:txBody>
          <a:bodyPr vert="horz" lIns="91440" tIns="45720" rIns="91440" bIns="45720" rtlCol="0" anchor="t">
            <a:normAutofit/>
          </a:bodyPr>
          <a:lstStyle/>
          <a:p>
            <a:pPr defTabSz="914400">
              <a:lnSpc>
                <a:spcPct val="90000"/>
              </a:lnSpc>
              <a:spcAft>
                <a:spcPts val="600"/>
              </a:spcAft>
            </a:pPr>
            <a:r>
              <a:rPr lang="en-US" sz="2000" i="0" dirty="0"/>
              <a:t>Personal boundaries are guidelines, rules or limits that a person creates to identify reasonable, safe and permissible ways for other people to behave towards them and how they will respond when someone passes those limits.</a:t>
            </a:r>
            <a:endParaRPr lang="en-US" sz="2000" dirty="0"/>
          </a:p>
        </p:txBody>
      </p:sp>
      <p:sp>
        <p:nvSpPr>
          <p:cNvPr id="5" name="Slide Number Placeholder 4">
            <a:extLst>
              <a:ext uri="{FF2B5EF4-FFF2-40B4-BE49-F238E27FC236}">
                <a16:creationId xmlns:a16="http://schemas.microsoft.com/office/drawing/2014/main" id="{14601C7B-7413-4334-8522-C1DAE62090A6}"/>
              </a:ext>
            </a:extLst>
          </p:cNvPr>
          <p:cNvSpPr>
            <a:spLocks noGrp="1"/>
          </p:cNvSpPr>
          <p:nvPr>
            <p:ph type="sldNum" sz="quarter" idx="12"/>
          </p:nvPr>
        </p:nvSpPr>
        <p:spPr>
          <a:xfrm>
            <a:off x="6457950" y="6356350"/>
            <a:ext cx="2057400" cy="365125"/>
          </a:xfrm>
        </p:spPr>
        <p:txBody>
          <a:bodyPr vert="horz" lIns="91440" tIns="45720" rIns="91440" bIns="45720" rtlCol="0" anchor="ctr">
            <a:normAutofit/>
          </a:bodyPr>
          <a:lstStyle/>
          <a:p>
            <a:pPr algn="r" defTabSz="914400">
              <a:spcAft>
                <a:spcPts val="600"/>
              </a:spcAft>
              <a:defRPr/>
            </a:pPr>
            <a:fld id="{180556A0-B6EB-4F28-B6E9-3DC3D752A6E4}" type="slidenum">
              <a:rPr lang="en-US" sz="1000" b="0">
                <a:solidFill>
                  <a:prstClr val="black">
                    <a:tint val="75000"/>
                  </a:prstClr>
                </a:solidFill>
                <a:latin typeface="Calibri" panose="020F0502020204030204"/>
              </a:rPr>
              <a:pPr algn="r" defTabSz="914400">
                <a:spcAft>
                  <a:spcPts val="600"/>
                </a:spcAft>
                <a:defRPr/>
              </a:pPr>
              <a:t>26</a:t>
            </a:fld>
            <a:endParaRPr lang="en-US" sz="1000" b="0">
              <a:solidFill>
                <a:prstClr val="black">
                  <a:tint val="75000"/>
                </a:prstClr>
              </a:solidFill>
              <a:latin typeface="Calibri" panose="020F0502020204030204"/>
            </a:endParaRPr>
          </a:p>
        </p:txBody>
      </p:sp>
      <p:pic>
        <p:nvPicPr>
          <p:cNvPr id="18" name="Picture 17" descr="A picture containing text&#10;&#10;Description automatically generated">
            <a:extLst>
              <a:ext uri="{FF2B5EF4-FFF2-40B4-BE49-F238E27FC236}">
                <a16:creationId xmlns:a16="http://schemas.microsoft.com/office/drawing/2014/main" id="{0C49D362-9A61-49A0-B764-A8A6E6301C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47807" y="6463274"/>
            <a:ext cx="1248156" cy="394716"/>
          </a:xfrm>
          <a:prstGeom prst="rect">
            <a:avLst/>
          </a:prstGeom>
        </p:spPr>
      </p:pic>
    </p:spTree>
    <p:extLst>
      <p:ext uri="{BB962C8B-B14F-4D97-AF65-F5344CB8AC3E}">
        <p14:creationId xmlns:p14="http://schemas.microsoft.com/office/powerpoint/2010/main" val="42400067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B299CAB-C506-454B-90FC-4065728297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8D99311-F254-40F1-8AB5-EE3E7B9B68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4350" y="685800"/>
            <a:ext cx="8115300" cy="1758576"/>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F8FF4AF-5BC8-4C6B-ADB1-92C91899C2CD}"/>
              </a:ext>
            </a:extLst>
          </p:cNvPr>
          <p:cNvSpPr>
            <a:spLocks noGrp="1"/>
          </p:cNvSpPr>
          <p:nvPr>
            <p:ph type="title"/>
          </p:nvPr>
        </p:nvSpPr>
        <p:spPr>
          <a:xfrm>
            <a:off x="511511" y="1070148"/>
            <a:ext cx="8115299" cy="1190077"/>
          </a:xfrm>
        </p:spPr>
        <p:txBody>
          <a:bodyPr anchor="ctr">
            <a:normAutofit/>
          </a:bodyPr>
          <a:lstStyle/>
          <a:p>
            <a:pPr algn="ctr"/>
            <a:r>
              <a:rPr lang="en-US" sz="4000" dirty="0"/>
              <a:t>Possible Boundary Statements</a:t>
            </a:r>
          </a:p>
        </p:txBody>
      </p:sp>
      <p:sp>
        <p:nvSpPr>
          <p:cNvPr id="14" name="Rectangle 13">
            <a:extLst>
              <a:ext uri="{FF2B5EF4-FFF2-40B4-BE49-F238E27FC236}">
                <a16:creationId xmlns:a16="http://schemas.microsoft.com/office/drawing/2014/main" id="{7D89E3CB-00ED-4691-9F0F-F23EA35647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1512" y="2444376"/>
            <a:ext cx="8118138" cy="3727824"/>
          </a:xfrm>
          <a:prstGeom prst="rect">
            <a:avLst/>
          </a:prstGeom>
          <a:solidFill>
            <a:schemeClr val="accent2">
              <a:lumMod val="20000"/>
              <a:lumOff val="80000"/>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EA3372A-75F8-42C9-92AC-14215DA338D6}"/>
              </a:ext>
            </a:extLst>
          </p:cNvPr>
          <p:cNvSpPr>
            <a:spLocks noGrp="1"/>
          </p:cNvSpPr>
          <p:nvPr>
            <p:ph idx="1"/>
          </p:nvPr>
        </p:nvSpPr>
        <p:spPr>
          <a:xfrm>
            <a:off x="1209199" y="2613900"/>
            <a:ext cx="6719919" cy="2828543"/>
          </a:xfrm>
        </p:spPr>
        <p:txBody>
          <a:bodyPr anchor="t">
            <a:normAutofit lnSpcReduction="10000"/>
          </a:bodyPr>
          <a:lstStyle/>
          <a:p>
            <a:pPr>
              <a:lnSpc>
                <a:spcPct val="100000"/>
              </a:lnSpc>
              <a:spcBef>
                <a:spcPts val="0"/>
              </a:spcBef>
              <a:buClr>
                <a:srgbClr val="FF0066"/>
              </a:buClr>
              <a:buSzPct val="80000"/>
              <a:buFont typeface="Wingdings" panose="05000000000000000000" pitchFamily="2" charset="2"/>
              <a:buChar char="q"/>
            </a:pPr>
            <a:r>
              <a:rPr lang="en-US" sz="3200" dirty="0"/>
              <a:t> That is not what I meant.</a:t>
            </a:r>
          </a:p>
          <a:p>
            <a:pPr>
              <a:lnSpc>
                <a:spcPct val="100000"/>
              </a:lnSpc>
              <a:spcBef>
                <a:spcPts val="0"/>
              </a:spcBef>
              <a:buClr>
                <a:srgbClr val="FF0066"/>
              </a:buClr>
              <a:buSzPct val="80000"/>
              <a:buFont typeface="Wingdings" panose="05000000000000000000" pitchFamily="2" charset="2"/>
              <a:buChar char="q"/>
            </a:pPr>
            <a:r>
              <a:rPr lang="en-US" sz="3200" dirty="0"/>
              <a:t> What do you mean by that?</a:t>
            </a:r>
          </a:p>
          <a:p>
            <a:pPr>
              <a:lnSpc>
                <a:spcPct val="100000"/>
              </a:lnSpc>
              <a:spcBef>
                <a:spcPts val="0"/>
              </a:spcBef>
              <a:buClr>
                <a:srgbClr val="FF0066"/>
              </a:buClr>
              <a:buSzPct val="80000"/>
              <a:buFont typeface="Wingdings" panose="05000000000000000000" pitchFamily="2" charset="2"/>
              <a:buChar char="q"/>
            </a:pPr>
            <a:r>
              <a:rPr lang="en-US" sz="3200" dirty="0"/>
              <a:t> May we discuss what you just said? </a:t>
            </a:r>
          </a:p>
          <a:p>
            <a:pPr>
              <a:lnSpc>
                <a:spcPct val="100000"/>
              </a:lnSpc>
              <a:spcBef>
                <a:spcPts val="0"/>
              </a:spcBef>
              <a:buClr>
                <a:srgbClr val="FF0066"/>
              </a:buClr>
              <a:buSzPct val="80000"/>
              <a:buFont typeface="Wingdings" panose="05000000000000000000" pitchFamily="2" charset="2"/>
              <a:buChar char="q"/>
            </a:pPr>
            <a:r>
              <a:rPr lang="en-US" sz="3200" dirty="0"/>
              <a:t> Can you explain why you feel that way?  </a:t>
            </a:r>
          </a:p>
        </p:txBody>
      </p:sp>
      <p:sp>
        <p:nvSpPr>
          <p:cNvPr id="5" name="Slide Number Placeholder 4">
            <a:extLst>
              <a:ext uri="{FF2B5EF4-FFF2-40B4-BE49-F238E27FC236}">
                <a16:creationId xmlns:a16="http://schemas.microsoft.com/office/drawing/2014/main" id="{7A55F6F1-8A98-4332-90B2-CDC208859CFA}"/>
              </a:ext>
            </a:extLst>
          </p:cNvPr>
          <p:cNvSpPr>
            <a:spLocks noGrp="1"/>
          </p:cNvSpPr>
          <p:nvPr>
            <p:ph type="sldNum" sz="quarter" idx="12"/>
          </p:nvPr>
        </p:nvSpPr>
        <p:spPr>
          <a:xfrm>
            <a:off x="6885432" y="6356350"/>
            <a:ext cx="2057400" cy="365125"/>
          </a:xfrm>
        </p:spPr>
        <p:txBody>
          <a:bodyPr>
            <a:normAutofit/>
          </a:bodyPr>
          <a:lstStyle/>
          <a:p>
            <a:pPr>
              <a:spcAft>
                <a:spcPts val="600"/>
              </a:spcAft>
            </a:pPr>
            <a:fld id="{180556A0-B6EB-4F28-B6E9-3DC3D752A6E4}" type="slidenum">
              <a:rPr lang="en-US" sz="800"/>
              <a:pPr>
                <a:spcAft>
                  <a:spcPts val="600"/>
                </a:spcAft>
              </a:pPr>
              <a:t>27</a:t>
            </a:fld>
            <a:endParaRPr lang="en-US" sz="800"/>
          </a:p>
        </p:txBody>
      </p:sp>
      <p:sp>
        <p:nvSpPr>
          <p:cNvPr id="15" name="TextBox 14">
            <a:extLst>
              <a:ext uri="{FF2B5EF4-FFF2-40B4-BE49-F238E27FC236}">
                <a16:creationId xmlns:a16="http://schemas.microsoft.com/office/drawing/2014/main" id="{972FC3DB-123D-4E6C-A0FE-67A76159FFB5}"/>
              </a:ext>
            </a:extLst>
          </p:cNvPr>
          <p:cNvSpPr txBox="1"/>
          <p:nvPr/>
        </p:nvSpPr>
        <p:spPr>
          <a:xfrm>
            <a:off x="1609856" y="5626342"/>
            <a:ext cx="5918607" cy="461665"/>
          </a:xfrm>
          <a:prstGeom prst="rect">
            <a:avLst/>
          </a:prstGeom>
          <a:noFill/>
        </p:spPr>
        <p:txBody>
          <a:bodyPr wrap="none" rtlCol="0">
            <a:spAutoFit/>
          </a:bodyPr>
          <a:lstStyle/>
          <a:p>
            <a:pPr algn="ctr"/>
            <a:r>
              <a:rPr lang="en-US" sz="2400" b="1" dirty="0"/>
              <a:t>What would you add? </a:t>
            </a:r>
            <a:r>
              <a:rPr lang="en-US" sz="2400" b="1" i="1" dirty="0"/>
              <a:t>Put it in the chat.</a:t>
            </a:r>
          </a:p>
        </p:txBody>
      </p:sp>
      <p:pic>
        <p:nvPicPr>
          <p:cNvPr id="16" name="Picture 15" descr="A picture containing text&#10;&#10;Description automatically generated">
            <a:extLst>
              <a:ext uri="{FF2B5EF4-FFF2-40B4-BE49-F238E27FC236}">
                <a16:creationId xmlns:a16="http://schemas.microsoft.com/office/drawing/2014/main" id="{E701068D-139A-4F81-8CB7-09CEC1B2C6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47807" y="6463274"/>
            <a:ext cx="1248156" cy="394716"/>
          </a:xfrm>
          <a:prstGeom prst="rect">
            <a:avLst/>
          </a:prstGeom>
        </p:spPr>
      </p:pic>
    </p:spTree>
    <p:extLst>
      <p:ext uri="{BB962C8B-B14F-4D97-AF65-F5344CB8AC3E}">
        <p14:creationId xmlns:p14="http://schemas.microsoft.com/office/powerpoint/2010/main" val="6663644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4" name="Rectangle 93">
            <a:extLst>
              <a:ext uri="{FF2B5EF4-FFF2-40B4-BE49-F238E27FC236}">
                <a16:creationId xmlns:a16="http://schemas.microsoft.com/office/drawing/2014/main" id="{F94AA2BD-2E3F-4B1D-8127-5744B81153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166D2E3-6856-43DE-B05B-2E83A0136E6E}"/>
              </a:ext>
            </a:extLst>
          </p:cNvPr>
          <p:cNvSpPr>
            <a:spLocks noGrp="1"/>
          </p:cNvSpPr>
          <p:nvPr>
            <p:ph type="title"/>
          </p:nvPr>
        </p:nvSpPr>
        <p:spPr>
          <a:xfrm>
            <a:off x="272332" y="1179576"/>
            <a:ext cx="3364395" cy="1088136"/>
          </a:xfrm>
        </p:spPr>
        <p:txBody>
          <a:bodyPr anchor="b">
            <a:normAutofit/>
          </a:bodyPr>
          <a:lstStyle/>
          <a:p>
            <a:r>
              <a:rPr lang="en-US" sz="6000" dirty="0"/>
              <a:t>Revisit</a:t>
            </a:r>
          </a:p>
        </p:txBody>
      </p:sp>
      <p:sp>
        <p:nvSpPr>
          <p:cNvPr id="96" name="Rectangle 95">
            <a:extLst>
              <a:ext uri="{FF2B5EF4-FFF2-40B4-BE49-F238E27FC236}">
                <a16:creationId xmlns:a16="http://schemas.microsoft.com/office/drawing/2014/main" id="{4BD02261-2DC8-4AA8-9E16-7751AE8924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77773" y="456519"/>
            <a:ext cx="73152" cy="4114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98" name="Rectangle 97">
            <a:extLst>
              <a:ext uri="{FF2B5EF4-FFF2-40B4-BE49-F238E27FC236}">
                <a16:creationId xmlns:a16="http://schemas.microsoft.com/office/drawing/2014/main" id="{3D752CF2-2291-40B5-B462-C17B174C10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8610" y="2286000"/>
            <a:ext cx="32918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063A4761-9365-4309-B1EE-C5E83EB27CEE}"/>
              </a:ext>
            </a:extLst>
          </p:cNvPr>
          <p:cNvSpPr>
            <a:spLocks noGrp="1"/>
          </p:cNvSpPr>
          <p:nvPr>
            <p:ph idx="1"/>
          </p:nvPr>
        </p:nvSpPr>
        <p:spPr>
          <a:xfrm>
            <a:off x="155448" y="2578608"/>
            <a:ext cx="3825591" cy="3694176"/>
          </a:xfrm>
        </p:spPr>
        <p:txBody>
          <a:bodyPr anchor="t">
            <a:normAutofit fontScale="92500" lnSpcReduction="20000"/>
          </a:bodyPr>
          <a:lstStyle/>
          <a:p>
            <a:pPr>
              <a:buClr>
                <a:srgbClr val="FF0066"/>
              </a:buClr>
              <a:buFont typeface="Wingdings" panose="05000000000000000000" pitchFamily="2" charset="2"/>
              <a:buChar char="q"/>
            </a:pPr>
            <a:r>
              <a:rPr lang="en-US" sz="2400" dirty="0"/>
              <a:t> Prep your conversation</a:t>
            </a:r>
          </a:p>
          <a:p>
            <a:pPr>
              <a:buClr>
                <a:srgbClr val="FF0066"/>
              </a:buClr>
              <a:buFont typeface="Wingdings" panose="05000000000000000000" pitchFamily="2" charset="2"/>
              <a:buChar char="q"/>
            </a:pPr>
            <a:endParaRPr lang="en-US" sz="2400" dirty="0"/>
          </a:p>
          <a:p>
            <a:pPr>
              <a:buClr>
                <a:srgbClr val="FF0066"/>
              </a:buClr>
              <a:buFont typeface="Wingdings" panose="05000000000000000000" pitchFamily="2" charset="2"/>
              <a:buChar char="q"/>
            </a:pPr>
            <a:r>
              <a:rPr lang="en-US" sz="2400" dirty="0"/>
              <a:t> Be aware of their possible opinion</a:t>
            </a:r>
          </a:p>
          <a:p>
            <a:pPr>
              <a:buClr>
                <a:srgbClr val="FF0066"/>
              </a:buClr>
              <a:buFont typeface="Wingdings" panose="05000000000000000000" pitchFamily="2" charset="2"/>
              <a:buChar char="q"/>
            </a:pPr>
            <a:endParaRPr lang="en-US" sz="2400" dirty="0"/>
          </a:p>
          <a:p>
            <a:pPr>
              <a:buClr>
                <a:srgbClr val="FF0066"/>
              </a:buClr>
              <a:buFont typeface="Wingdings" panose="05000000000000000000" pitchFamily="2" charset="2"/>
              <a:buChar char="q"/>
            </a:pPr>
            <a:r>
              <a:rPr lang="en-US" sz="2400" dirty="0"/>
              <a:t> Bring the two opinions together with the “And Stance.”</a:t>
            </a:r>
          </a:p>
          <a:p>
            <a:pPr>
              <a:buClr>
                <a:srgbClr val="FF0066"/>
              </a:buClr>
              <a:buFont typeface="Wingdings" panose="05000000000000000000" pitchFamily="2" charset="2"/>
              <a:buChar char="q"/>
            </a:pPr>
            <a:endParaRPr lang="en-US" sz="2400" dirty="0"/>
          </a:p>
          <a:p>
            <a:pPr>
              <a:buClr>
                <a:srgbClr val="FF0066"/>
              </a:buClr>
              <a:buFont typeface="Wingdings" panose="05000000000000000000" pitchFamily="2" charset="2"/>
              <a:buChar char="q"/>
            </a:pPr>
            <a:r>
              <a:rPr lang="en-US" sz="2400" dirty="0"/>
              <a:t> Ask permission to revisit the conversation.</a:t>
            </a:r>
          </a:p>
          <a:p>
            <a:pPr>
              <a:buClr>
                <a:srgbClr val="FF0066"/>
              </a:buClr>
              <a:buFont typeface="Wingdings" panose="05000000000000000000" pitchFamily="2" charset="2"/>
              <a:buChar char="q"/>
            </a:pPr>
            <a:endParaRPr lang="en-US" sz="2400" dirty="0"/>
          </a:p>
        </p:txBody>
      </p:sp>
      <p:pic>
        <p:nvPicPr>
          <p:cNvPr id="7" name="Picture 6" descr="A picture containing text, window&#10;&#10;Description automatically generated">
            <a:extLst>
              <a:ext uri="{FF2B5EF4-FFF2-40B4-BE49-F238E27FC236}">
                <a16:creationId xmlns:a16="http://schemas.microsoft.com/office/drawing/2014/main" id="{95B36F94-1018-4588-9308-9B6C085B74F2}"/>
              </a:ext>
            </a:extLst>
          </p:cNvPr>
          <p:cNvPicPr>
            <a:picLocks noChangeAspect="1"/>
          </p:cNvPicPr>
          <p:nvPr/>
        </p:nvPicPr>
        <p:blipFill rotWithShape="1">
          <a:blip r:embed="rId3">
            <a:extLst>
              <a:ext uri="{28A0092B-C50C-407E-A947-70E740481C1C}">
                <a14:useLocalDpi xmlns:a14="http://schemas.microsoft.com/office/drawing/2010/main" val="0"/>
              </a:ext>
            </a:extLst>
          </a:blip>
          <a:srcRect l="11191" r="38556" b="-1"/>
          <a:stretch/>
        </p:blipFill>
        <p:spPr>
          <a:xfrm>
            <a:off x="3981039" y="10"/>
            <a:ext cx="5162961" cy="6857990"/>
          </a:xfrm>
          <a:custGeom>
            <a:avLst/>
            <a:gdLst/>
            <a:ahLst/>
            <a:cxnLst/>
            <a:rect l="l" t="t" r="r" b="b"/>
            <a:pathLst>
              <a:path w="6883948" h="6858000">
                <a:moveTo>
                  <a:pt x="365648" y="0"/>
                </a:moveTo>
                <a:lnTo>
                  <a:pt x="6883948" y="0"/>
                </a:lnTo>
                <a:lnTo>
                  <a:pt x="6883948" y="6858000"/>
                </a:lnTo>
                <a:lnTo>
                  <a:pt x="365648" y="6858000"/>
                </a:lnTo>
                <a:lnTo>
                  <a:pt x="360213" y="6835050"/>
                </a:lnTo>
                <a:cubicBezTo>
                  <a:pt x="128263" y="5788167"/>
                  <a:pt x="0" y="4637179"/>
                  <a:pt x="0" y="3429001"/>
                </a:cubicBezTo>
                <a:cubicBezTo>
                  <a:pt x="0" y="2220824"/>
                  <a:pt x="128263" y="1069835"/>
                  <a:pt x="360213" y="22952"/>
                </a:cubicBezTo>
                <a:close/>
              </a:path>
            </a:pathLst>
          </a:custGeom>
          <a:effectLst>
            <a:outerShdw blurRad="50800" dist="38100" dir="10800000" algn="r" rotWithShape="0">
              <a:schemeClr val="bg1">
                <a:lumMod val="85000"/>
                <a:alpha val="30000"/>
              </a:schemeClr>
            </a:outerShdw>
          </a:effectLst>
        </p:spPr>
      </p:pic>
      <p:sp>
        <p:nvSpPr>
          <p:cNvPr id="5" name="Slide Number Placeholder 4">
            <a:extLst>
              <a:ext uri="{FF2B5EF4-FFF2-40B4-BE49-F238E27FC236}">
                <a16:creationId xmlns:a16="http://schemas.microsoft.com/office/drawing/2014/main" id="{E7860E2F-94CC-4632-9768-4358F225A699}"/>
              </a:ext>
            </a:extLst>
          </p:cNvPr>
          <p:cNvSpPr>
            <a:spLocks noGrp="1"/>
          </p:cNvSpPr>
          <p:nvPr>
            <p:ph type="sldNum" sz="quarter" idx="12"/>
          </p:nvPr>
        </p:nvSpPr>
        <p:spPr>
          <a:xfrm>
            <a:off x="6777990" y="6356350"/>
            <a:ext cx="2057400" cy="365125"/>
          </a:xfrm>
        </p:spPr>
        <p:txBody>
          <a:bodyPr>
            <a:normAutofit/>
          </a:bodyPr>
          <a:lstStyle/>
          <a:p>
            <a:pPr>
              <a:lnSpc>
                <a:spcPct val="90000"/>
              </a:lnSpc>
              <a:spcAft>
                <a:spcPts val="600"/>
              </a:spcAft>
            </a:pPr>
            <a:fld id="{180556A0-B6EB-4F28-B6E9-3DC3D752A6E4}" type="slidenum">
              <a:rPr lang="en-US" smtClean="0"/>
              <a:pPr>
                <a:lnSpc>
                  <a:spcPct val="90000"/>
                </a:lnSpc>
                <a:spcAft>
                  <a:spcPts val="600"/>
                </a:spcAft>
              </a:pPr>
              <a:t>28</a:t>
            </a:fld>
            <a:endParaRPr lang="en-US"/>
          </a:p>
        </p:txBody>
      </p:sp>
      <p:pic>
        <p:nvPicPr>
          <p:cNvPr id="22" name="Picture 21" descr="A picture containing text&#10;&#10;Description automatically generated">
            <a:extLst>
              <a:ext uri="{FF2B5EF4-FFF2-40B4-BE49-F238E27FC236}">
                <a16:creationId xmlns:a16="http://schemas.microsoft.com/office/drawing/2014/main" id="{C2EBC154-0D12-4EB5-B220-F54EA982D9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30451" y="6463284"/>
            <a:ext cx="1248156" cy="394716"/>
          </a:xfrm>
          <a:prstGeom prst="rect">
            <a:avLst/>
          </a:prstGeom>
        </p:spPr>
      </p:pic>
    </p:spTree>
    <p:extLst>
      <p:ext uri="{BB962C8B-B14F-4D97-AF65-F5344CB8AC3E}">
        <p14:creationId xmlns:p14="http://schemas.microsoft.com/office/powerpoint/2010/main" val="39761485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4">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542696"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lide Number Placeholder 4">
            <a:extLst>
              <a:ext uri="{FF2B5EF4-FFF2-40B4-BE49-F238E27FC236}">
                <a16:creationId xmlns:a16="http://schemas.microsoft.com/office/drawing/2014/main" id="{C3DCCBE1-173B-42D6-9464-7179BB68C0CA}"/>
              </a:ext>
            </a:extLst>
          </p:cNvPr>
          <p:cNvSpPr>
            <a:spLocks noGrp="1"/>
          </p:cNvSpPr>
          <p:nvPr>
            <p:ph type="sldNum" sz="quarter" idx="12"/>
          </p:nvPr>
        </p:nvSpPr>
        <p:spPr>
          <a:xfrm>
            <a:off x="6457950" y="6356350"/>
            <a:ext cx="2057400" cy="365125"/>
          </a:xfrm>
        </p:spPr>
        <p:txBody>
          <a:bodyPr>
            <a:normAutofit/>
          </a:bodyPr>
          <a:lstStyle/>
          <a:p>
            <a:pPr>
              <a:lnSpc>
                <a:spcPct val="90000"/>
              </a:lnSpc>
              <a:spcAft>
                <a:spcPts val="600"/>
              </a:spcAft>
            </a:pPr>
            <a:fld id="{180556A0-B6EB-4F28-B6E9-3DC3D752A6E4}" type="slidenum">
              <a:rPr lang="en-US">
                <a:solidFill>
                  <a:srgbClr val="FFFFFF"/>
                </a:solidFill>
              </a:rPr>
              <a:pPr>
                <a:lnSpc>
                  <a:spcPct val="90000"/>
                </a:lnSpc>
                <a:spcAft>
                  <a:spcPts val="600"/>
                </a:spcAft>
              </a:pPr>
              <a:t>29</a:t>
            </a:fld>
            <a:endParaRPr lang="en-US">
              <a:solidFill>
                <a:srgbClr val="FFFFFF"/>
              </a:solidFill>
            </a:endParaRPr>
          </a:p>
        </p:txBody>
      </p:sp>
      <p:pic>
        <p:nvPicPr>
          <p:cNvPr id="21" name="Picture 20" descr="A person talking to another person&#10;&#10;Description automatically generated with medium confidence">
            <a:extLst>
              <a:ext uri="{FF2B5EF4-FFF2-40B4-BE49-F238E27FC236}">
                <a16:creationId xmlns:a16="http://schemas.microsoft.com/office/drawing/2014/main" id="{B57D01CD-2BD9-4D24-BFDE-2BAB7AC34D30}"/>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2286" y="0"/>
            <a:ext cx="9144000" cy="6858000"/>
          </a:xfrm>
          <a:prstGeom prst="rect">
            <a:avLst/>
          </a:prstGeom>
        </p:spPr>
      </p:pic>
      <p:sp>
        <p:nvSpPr>
          <p:cNvPr id="17" name="Speech Bubble: Rectangle 16">
            <a:extLst>
              <a:ext uri="{FF2B5EF4-FFF2-40B4-BE49-F238E27FC236}">
                <a16:creationId xmlns:a16="http://schemas.microsoft.com/office/drawing/2014/main" id="{5647E16D-EFC1-4715-B307-6A965D50DCD9}"/>
              </a:ext>
            </a:extLst>
          </p:cNvPr>
          <p:cNvSpPr/>
          <p:nvPr/>
        </p:nvSpPr>
        <p:spPr>
          <a:xfrm>
            <a:off x="116586" y="3703320"/>
            <a:ext cx="2964942" cy="2835592"/>
          </a:xfrm>
          <a:prstGeom prst="wedgeRectCallout">
            <a:avLst>
              <a:gd name="adj1" fmla="val 55816"/>
              <a:gd name="adj2" fmla="val -76498"/>
            </a:avLst>
          </a:prstGeom>
          <a:solidFill>
            <a:schemeClr val="accent5">
              <a:lumMod val="40000"/>
              <a:lumOff val="60000"/>
              <a:alpha val="38000"/>
            </a:schemeClr>
          </a:solidFill>
          <a:ln>
            <a:noFill/>
          </a:ln>
          <a:effectLst>
            <a:outerShdw blurRad="50800" dist="38100" dir="8100000" algn="tr"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buNone/>
            </a:pPr>
            <a:r>
              <a:rPr lang="en-US" sz="1800" b="1" dirty="0">
                <a:solidFill>
                  <a:schemeClr val="tx1"/>
                </a:solidFill>
              </a:rPr>
              <a:t>As I have thought about it, I believe your opinion could be that the food was so bad that you could not concentrate, and you were worried the guests would feel the same way.  Did I capture your thoughts correctly? </a:t>
            </a:r>
          </a:p>
        </p:txBody>
      </p:sp>
      <p:sp>
        <p:nvSpPr>
          <p:cNvPr id="16" name="Speech Bubble: Rectangle 15">
            <a:extLst>
              <a:ext uri="{FF2B5EF4-FFF2-40B4-BE49-F238E27FC236}">
                <a16:creationId xmlns:a16="http://schemas.microsoft.com/office/drawing/2014/main" id="{9969A183-328F-4E28-B692-36DAAD776CD8}"/>
              </a:ext>
            </a:extLst>
          </p:cNvPr>
          <p:cNvSpPr/>
          <p:nvPr/>
        </p:nvSpPr>
        <p:spPr>
          <a:xfrm>
            <a:off x="5768507" y="136525"/>
            <a:ext cx="3229189" cy="2597532"/>
          </a:xfrm>
          <a:prstGeom prst="wedgeRectCallout">
            <a:avLst>
              <a:gd name="adj1" fmla="val -64937"/>
              <a:gd name="adj2" fmla="val -5893"/>
            </a:avLst>
          </a:prstGeom>
          <a:solidFill>
            <a:schemeClr val="accent5">
              <a:lumMod val="40000"/>
              <a:lumOff val="60000"/>
              <a:alpha val="34000"/>
            </a:schemeClr>
          </a:solidFill>
          <a:ln>
            <a:noFill/>
          </a:ln>
          <a:effectLst>
            <a:outerShdw blurRad="50800" dist="38100" dir="8100000" algn="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indent="0" algn="ctr">
              <a:buNone/>
            </a:pPr>
            <a:r>
              <a:rPr lang="en-US" sz="1800" b="1" dirty="0">
                <a:solidFill>
                  <a:schemeClr val="tx1"/>
                </a:solidFill>
              </a:rPr>
              <a:t>Thank you for agreeing to revisit our conversation from yesterday. My opinion on the restaurant choice was that the restaurant was close and saved travel time. Even though the food was not A – we had a great conversation.</a:t>
            </a:r>
          </a:p>
        </p:txBody>
      </p:sp>
      <p:pic>
        <p:nvPicPr>
          <p:cNvPr id="23" name="Picture 22">
            <a:extLst>
              <a:ext uri="{FF2B5EF4-FFF2-40B4-BE49-F238E27FC236}">
                <a16:creationId xmlns:a16="http://schemas.microsoft.com/office/drawing/2014/main" id="{B3FE017F-6811-426F-BA2E-9CF4988B7D7B}"/>
              </a:ext>
            </a:extLst>
          </p:cNvPr>
          <p:cNvPicPr>
            <a:picLocks noChangeAspect="1"/>
          </p:cNvPicPr>
          <p:nvPr/>
        </p:nvPicPr>
        <p:blipFill rotWithShape="1">
          <a:blip r:embed="rId4">
            <a:extLst>
              <a:ext uri="{28A0092B-C50C-407E-A947-70E740481C1C}">
                <a14:useLocalDpi xmlns:a14="http://schemas.microsoft.com/office/drawing/2010/main" val="0"/>
              </a:ext>
            </a:extLst>
          </a:blip>
          <a:srcRect l="19039"/>
          <a:stretch/>
        </p:blipFill>
        <p:spPr>
          <a:xfrm>
            <a:off x="7816575" y="6399344"/>
            <a:ext cx="1210839" cy="390393"/>
          </a:xfrm>
          <a:prstGeom prst="rect">
            <a:avLst/>
          </a:prstGeom>
        </p:spPr>
      </p:pic>
    </p:spTree>
    <p:extLst>
      <p:ext uri="{BB962C8B-B14F-4D97-AF65-F5344CB8AC3E}">
        <p14:creationId xmlns:p14="http://schemas.microsoft.com/office/powerpoint/2010/main" val="19241585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BAD76F3E-3A97-486B-B402-44400A8B91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428FF7C-9B01-49FF-8FE8-BF12947EAFA1}"/>
              </a:ext>
            </a:extLst>
          </p:cNvPr>
          <p:cNvSpPr>
            <a:spLocks noGrp="1"/>
          </p:cNvSpPr>
          <p:nvPr>
            <p:ph type="title"/>
          </p:nvPr>
        </p:nvSpPr>
        <p:spPr>
          <a:xfrm>
            <a:off x="630937" y="996696"/>
            <a:ext cx="7333487" cy="3490124"/>
          </a:xfrm>
          <a:noFill/>
        </p:spPr>
        <p:txBody>
          <a:bodyPr vert="horz" lIns="91440" tIns="45720" rIns="91440" bIns="45720" rtlCol="0" anchor="b">
            <a:normAutofit/>
          </a:bodyPr>
          <a:lstStyle/>
          <a:p>
            <a:r>
              <a:rPr lang="en-US" sz="8800" dirty="0">
                <a:latin typeface="+mj-lt"/>
              </a:rPr>
              <a:t>Roll Call with Michelle</a:t>
            </a:r>
            <a:endParaRPr lang="en-US" sz="8800" kern="1200" dirty="0">
              <a:solidFill>
                <a:schemeClr val="tx1"/>
              </a:solidFill>
              <a:latin typeface="+mj-lt"/>
            </a:endParaRPr>
          </a:p>
        </p:txBody>
      </p:sp>
      <p:sp>
        <p:nvSpPr>
          <p:cNvPr id="27" name="Rectangle 26">
            <a:extLst>
              <a:ext uri="{FF2B5EF4-FFF2-40B4-BE49-F238E27FC236}">
                <a16:creationId xmlns:a16="http://schemas.microsoft.com/office/drawing/2014/main" id="{391F6B52-91F4-4AEB-B6DB-29FEBCF28C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0936" y="4331166"/>
            <a:ext cx="7879842"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9" name="Rectangle 28">
            <a:extLst>
              <a:ext uri="{FF2B5EF4-FFF2-40B4-BE49-F238E27FC236}">
                <a16:creationId xmlns:a16="http://schemas.microsoft.com/office/drawing/2014/main" id="{2CD6F061-7C53-44F4-9794-953DB70A45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003304" y="2842186"/>
            <a:ext cx="54864" cy="296008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03728ABA-8D68-4210-A760-C445E8906692}"/>
              </a:ext>
            </a:extLst>
          </p:cNvPr>
          <p:cNvSpPr>
            <a:spLocks noGrp="1"/>
          </p:cNvSpPr>
          <p:nvPr>
            <p:ph type="sldNum" sz="quarter" idx="12"/>
          </p:nvPr>
        </p:nvSpPr>
        <p:spPr>
          <a:xfrm>
            <a:off x="6457950" y="6356350"/>
            <a:ext cx="2057400" cy="365125"/>
          </a:xfrm>
        </p:spPr>
        <p:txBody>
          <a:bodyPr vert="horz" lIns="91440" tIns="45720" rIns="91440" bIns="45720" rtlCol="0" anchor="ctr">
            <a:normAutofit/>
          </a:bodyPr>
          <a:lstStyle/>
          <a:p>
            <a:pPr algn="r" defTabSz="914400">
              <a:spcAft>
                <a:spcPts val="600"/>
              </a:spcAft>
            </a:pPr>
            <a:fld id="{180556A0-B6EB-4F28-B6E9-3DC3D752A6E4}" type="slidenum">
              <a:rPr lang="en-US" sz="1200">
                <a:solidFill>
                  <a:schemeClr val="tx1">
                    <a:lumMod val="50000"/>
                    <a:lumOff val="50000"/>
                  </a:schemeClr>
                </a:solidFill>
              </a:rPr>
              <a:pPr algn="r" defTabSz="914400">
                <a:spcAft>
                  <a:spcPts val="600"/>
                </a:spcAft>
              </a:pPr>
              <a:t>3</a:t>
            </a:fld>
            <a:endParaRPr lang="en-US" sz="1200">
              <a:solidFill>
                <a:schemeClr val="tx1">
                  <a:lumMod val="50000"/>
                  <a:lumOff val="50000"/>
                </a:schemeClr>
              </a:solidFill>
            </a:endParaRPr>
          </a:p>
        </p:txBody>
      </p:sp>
      <p:pic>
        <p:nvPicPr>
          <p:cNvPr id="8" name="Picture 7" descr="A picture containing text&#10;&#10;Description automatically generated">
            <a:extLst>
              <a:ext uri="{FF2B5EF4-FFF2-40B4-BE49-F238E27FC236}">
                <a16:creationId xmlns:a16="http://schemas.microsoft.com/office/drawing/2014/main" id="{4A235BB5-F1A8-430A-AC74-95AF1D476A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98189" y="6356350"/>
            <a:ext cx="1545336" cy="488696"/>
          </a:xfrm>
          <a:prstGeom prst="rect">
            <a:avLst/>
          </a:prstGeom>
        </p:spPr>
      </p:pic>
    </p:spTree>
    <p:extLst>
      <p:ext uri="{BB962C8B-B14F-4D97-AF65-F5344CB8AC3E}">
        <p14:creationId xmlns:p14="http://schemas.microsoft.com/office/powerpoint/2010/main" val="1642728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B8B6808-09C2-4595-A921-9FE4671B3D63}"/>
              </a:ext>
            </a:extLst>
          </p:cNvPr>
          <p:cNvSpPr/>
          <p:nvPr/>
        </p:nvSpPr>
        <p:spPr>
          <a:xfrm>
            <a:off x="0" y="585216"/>
            <a:ext cx="9144000" cy="56784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48B97CAD-7294-4873-B806-D86C3CDA1337}"/>
              </a:ext>
            </a:extLst>
          </p:cNvPr>
          <p:cNvSpPr>
            <a:spLocks noGrp="1"/>
          </p:cNvSpPr>
          <p:nvPr>
            <p:ph type="sldNum" sz="quarter" idx="12"/>
          </p:nvPr>
        </p:nvSpPr>
        <p:spPr/>
        <p:txBody>
          <a:bodyPr/>
          <a:lstStyle/>
          <a:p>
            <a:fld id="{180556A0-B6EB-4F28-B6E9-3DC3D752A6E4}" type="slidenum">
              <a:rPr lang="en-US" smtClean="0"/>
              <a:pPr/>
              <a:t>30</a:t>
            </a:fld>
            <a:endParaRPr lang="en-US" dirty="0"/>
          </a:p>
        </p:txBody>
      </p:sp>
      <p:sp>
        <p:nvSpPr>
          <p:cNvPr id="6" name="Title 1">
            <a:extLst>
              <a:ext uri="{FF2B5EF4-FFF2-40B4-BE49-F238E27FC236}">
                <a16:creationId xmlns:a16="http://schemas.microsoft.com/office/drawing/2014/main" id="{925BB041-02AE-4352-B5FF-085D91E48012}"/>
              </a:ext>
            </a:extLst>
          </p:cNvPr>
          <p:cNvSpPr>
            <a:spLocks noGrp="1"/>
          </p:cNvSpPr>
          <p:nvPr>
            <p:ph type="title"/>
          </p:nvPr>
        </p:nvSpPr>
        <p:spPr>
          <a:xfrm>
            <a:off x="1243685" y="676633"/>
            <a:ext cx="6652994" cy="868568"/>
          </a:xfrm>
        </p:spPr>
        <p:txBody>
          <a:bodyPr>
            <a:normAutofit/>
          </a:bodyPr>
          <a:lstStyle/>
          <a:p>
            <a:pPr algn="ctr"/>
            <a:r>
              <a:rPr lang="en-US" sz="5400" b="1" dirty="0">
                <a:effectLst>
                  <a:outerShdw blurRad="38100" dist="38100" dir="2700000" algn="tl">
                    <a:srgbClr val="000000">
                      <a:alpha val="43137"/>
                    </a:srgbClr>
                  </a:outerShdw>
                </a:effectLst>
              </a:rPr>
              <a:t>Assertive Delivery </a:t>
            </a:r>
          </a:p>
        </p:txBody>
      </p:sp>
      <p:graphicFrame>
        <p:nvGraphicFramePr>
          <p:cNvPr id="7" name="Content Placeholder 2">
            <a:extLst>
              <a:ext uri="{FF2B5EF4-FFF2-40B4-BE49-F238E27FC236}">
                <a16:creationId xmlns:a16="http://schemas.microsoft.com/office/drawing/2014/main" id="{22E72269-A119-4783-A6F4-0DCC8778E688}"/>
              </a:ext>
            </a:extLst>
          </p:cNvPr>
          <p:cNvGraphicFramePr>
            <a:graphicFrameLocks noGrp="1"/>
          </p:cNvGraphicFramePr>
          <p:nvPr>
            <p:ph idx="1"/>
            <p:extLst>
              <p:ext uri="{D42A27DB-BD31-4B8C-83A1-F6EECF244321}">
                <p14:modId xmlns:p14="http://schemas.microsoft.com/office/powerpoint/2010/main" val="2760835083"/>
              </p:ext>
            </p:extLst>
          </p:nvPr>
        </p:nvGraphicFramePr>
        <p:xfrm>
          <a:off x="721936" y="1636618"/>
          <a:ext cx="7696493" cy="44682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Picture 7">
            <a:extLst>
              <a:ext uri="{FF2B5EF4-FFF2-40B4-BE49-F238E27FC236}">
                <a16:creationId xmlns:a16="http://schemas.microsoft.com/office/drawing/2014/main" id="{37326CCA-396D-4E0A-9E40-63EA5C024E2E}"/>
              </a:ext>
            </a:extLst>
          </p:cNvPr>
          <p:cNvPicPr>
            <a:picLocks noChangeAspect="1"/>
          </p:cNvPicPr>
          <p:nvPr/>
        </p:nvPicPr>
        <p:blipFill rotWithShape="1">
          <a:blip r:embed="rId8">
            <a:lum bright="70000" contrast="-70000"/>
            <a:extLst>
              <a:ext uri="{28A0092B-C50C-407E-A947-70E740481C1C}">
                <a14:useLocalDpi xmlns:a14="http://schemas.microsoft.com/office/drawing/2010/main" val="0"/>
              </a:ext>
            </a:extLst>
          </a:blip>
          <a:srcRect l="19039"/>
          <a:stretch/>
        </p:blipFill>
        <p:spPr>
          <a:xfrm>
            <a:off x="3964762" y="6467607"/>
            <a:ext cx="1210839" cy="390393"/>
          </a:xfrm>
          <a:prstGeom prst="rect">
            <a:avLst/>
          </a:prstGeom>
        </p:spPr>
      </p:pic>
    </p:spTree>
    <p:extLst>
      <p:ext uri="{BB962C8B-B14F-4D97-AF65-F5344CB8AC3E}">
        <p14:creationId xmlns:p14="http://schemas.microsoft.com/office/powerpoint/2010/main" val="2886727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3" name="Rectangle 42">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1"/>
            <a:ext cx="9143997"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6086479"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086474" y="-1"/>
            <a:ext cx="3057523"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4512" y="-1"/>
            <a:ext cx="8799485"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C037485-E7DF-49AA-BEBE-315C49DA4658}"/>
              </a:ext>
            </a:extLst>
          </p:cNvPr>
          <p:cNvSpPr>
            <a:spLocks noGrp="1"/>
          </p:cNvSpPr>
          <p:nvPr>
            <p:ph type="title"/>
          </p:nvPr>
        </p:nvSpPr>
        <p:spPr>
          <a:xfrm>
            <a:off x="344509" y="157901"/>
            <a:ext cx="8368366" cy="1432840"/>
          </a:xfrm>
        </p:spPr>
        <p:txBody>
          <a:bodyPr>
            <a:normAutofit/>
          </a:bodyPr>
          <a:lstStyle/>
          <a:p>
            <a:r>
              <a:rPr lang="en-US" sz="4800" dirty="0">
                <a:solidFill>
                  <a:srgbClr val="FFFFFF"/>
                </a:solidFill>
                <a:effectLst>
                  <a:outerShdw blurRad="38100" dist="38100" dir="2700000" algn="tl">
                    <a:srgbClr val="000000">
                      <a:alpha val="43137"/>
                    </a:srgbClr>
                  </a:outerShdw>
                </a:effectLst>
              </a:rPr>
              <a:t>Attitudes and Egos</a:t>
            </a:r>
          </a:p>
        </p:txBody>
      </p:sp>
      <p:sp>
        <p:nvSpPr>
          <p:cNvPr id="3" name="Content Placeholder 2">
            <a:extLst>
              <a:ext uri="{FF2B5EF4-FFF2-40B4-BE49-F238E27FC236}">
                <a16:creationId xmlns:a16="http://schemas.microsoft.com/office/drawing/2014/main" id="{EF07DB2B-E169-4817-B74C-BA10067D101C}"/>
              </a:ext>
            </a:extLst>
          </p:cNvPr>
          <p:cNvSpPr>
            <a:spLocks noGrp="1"/>
          </p:cNvSpPr>
          <p:nvPr>
            <p:ph idx="1"/>
          </p:nvPr>
        </p:nvSpPr>
        <p:spPr>
          <a:xfrm>
            <a:off x="562620" y="1826032"/>
            <a:ext cx="4227488" cy="4867376"/>
          </a:xfrm>
        </p:spPr>
        <p:txBody>
          <a:bodyPr anchor="ctr">
            <a:normAutofit fontScale="92500" lnSpcReduction="10000"/>
          </a:bodyPr>
          <a:lstStyle/>
          <a:p>
            <a:pPr marL="0" indent="0">
              <a:buNone/>
            </a:pPr>
            <a:r>
              <a:rPr lang="en-US" b="1" dirty="0"/>
              <a:t>Eliminate weak, uncertain phrases: </a:t>
            </a:r>
          </a:p>
          <a:p>
            <a:pPr>
              <a:lnSpc>
                <a:spcPct val="150000"/>
              </a:lnSpc>
              <a:buClr>
                <a:srgbClr val="FF0066"/>
              </a:buClr>
              <a:buFont typeface="Wingdings" panose="05000000000000000000" pitchFamily="2" charset="2"/>
              <a:buChar char="q"/>
            </a:pPr>
            <a:r>
              <a:rPr lang="en-US" sz="2400" dirty="0"/>
              <a:t> I think …</a:t>
            </a:r>
          </a:p>
          <a:p>
            <a:pPr>
              <a:lnSpc>
                <a:spcPct val="150000"/>
              </a:lnSpc>
              <a:buClr>
                <a:srgbClr val="FF0066"/>
              </a:buClr>
              <a:buFont typeface="Wingdings" panose="05000000000000000000" pitchFamily="2" charset="2"/>
              <a:buChar char="q"/>
            </a:pPr>
            <a:r>
              <a:rPr lang="en-US" sz="2400" dirty="0"/>
              <a:t> I feel … (if said in a whining tone of voice)</a:t>
            </a:r>
          </a:p>
          <a:p>
            <a:pPr>
              <a:lnSpc>
                <a:spcPct val="150000"/>
              </a:lnSpc>
              <a:buClr>
                <a:srgbClr val="FF0066"/>
              </a:buClr>
              <a:buFont typeface="Wingdings" panose="05000000000000000000" pitchFamily="2" charset="2"/>
              <a:buChar char="q"/>
            </a:pPr>
            <a:r>
              <a:rPr lang="en-US" sz="2400" dirty="0"/>
              <a:t> Kind of …</a:t>
            </a:r>
          </a:p>
          <a:p>
            <a:pPr>
              <a:lnSpc>
                <a:spcPct val="150000"/>
              </a:lnSpc>
              <a:buClr>
                <a:srgbClr val="FF0066"/>
              </a:buClr>
              <a:buFont typeface="Wingdings" panose="05000000000000000000" pitchFamily="2" charset="2"/>
              <a:buChar char="q"/>
            </a:pPr>
            <a:r>
              <a:rPr lang="en-US" sz="2400" dirty="0"/>
              <a:t> I sort of …</a:t>
            </a:r>
          </a:p>
          <a:p>
            <a:pPr>
              <a:lnSpc>
                <a:spcPct val="150000"/>
              </a:lnSpc>
              <a:buClr>
                <a:srgbClr val="FF0066"/>
              </a:buClr>
              <a:buFont typeface="Wingdings" panose="05000000000000000000" pitchFamily="2" charset="2"/>
              <a:buChar char="q"/>
            </a:pPr>
            <a:r>
              <a:rPr lang="en-US" sz="2400" dirty="0"/>
              <a:t> I just …</a:t>
            </a:r>
          </a:p>
          <a:p>
            <a:pPr>
              <a:lnSpc>
                <a:spcPct val="150000"/>
              </a:lnSpc>
              <a:buClr>
                <a:srgbClr val="FF0066"/>
              </a:buClr>
              <a:buFont typeface="Wingdings" panose="05000000000000000000" pitchFamily="2" charset="2"/>
              <a:buChar char="q"/>
            </a:pPr>
            <a:r>
              <a:rPr lang="en-US" sz="2400" dirty="0"/>
              <a:t> Maybe …</a:t>
            </a:r>
          </a:p>
          <a:p>
            <a:pPr lvl="1"/>
            <a:endParaRPr lang="en-US" dirty="0"/>
          </a:p>
        </p:txBody>
      </p:sp>
      <p:sp>
        <p:nvSpPr>
          <p:cNvPr id="5" name="Slide Number Placeholder 4">
            <a:extLst>
              <a:ext uri="{FF2B5EF4-FFF2-40B4-BE49-F238E27FC236}">
                <a16:creationId xmlns:a16="http://schemas.microsoft.com/office/drawing/2014/main" id="{2934E950-A1C5-4440-87AB-CE0179ABE15C}"/>
              </a:ext>
            </a:extLst>
          </p:cNvPr>
          <p:cNvSpPr>
            <a:spLocks noGrp="1"/>
          </p:cNvSpPr>
          <p:nvPr>
            <p:ph type="sldNum" sz="quarter" idx="12"/>
          </p:nvPr>
        </p:nvSpPr>
        <p:spPr>
          <a:xfrm>
            <a:off x="8778240" y="6455431"/>
            <a:ext cx="334434" cy="365125"/>
          </a:xfrm>
        </p:spPr>
        <p:txBody>
          <a:bodyPr>
            <a:normAutofit/>
          </a:bodyPr>
          <a:lstStyle/>
          <a:p>
            <a:pPr>
              <a:spcAft>
                <a:spcPts val="600"/>
              </a:spcAft>
            </a:pPr>
            <a:fld id="{180556A0-B6EB-4F28-B6E9-3DC3D752A6E4}" type="slidenum">
              <a:rPr lang="en-US" sz="1000">
                <a:solidFill>
                  <a:schemeClr val="tx1">
                    <a:lumMod val="50000"/>
                    <a:lumOff val="50000"/>
                  </a:schemeClr>
                </a:solidFill>
              </a:rPr>
              <a:pPr>
                <a:spcAft>
                  <a:spcPts val="600"/>
                </a:spcAft>
              </a:pPr>
              <a:t>31</a:t>
            </a:fld>
            <a:endParaRPr lang="en-US" sz="1000">
              <a:solidFill>
                <a:schemeClr val="tx1">
                  <a:lumMod val="50000"/>
                  <a:lumOff val="50000"/>
                </a:schemeClr>
              </a:solidFill>
            </a:endParaRPr>
          </a:p>
        </p:txBody>
      </p:sp>
      <p:sp>
        <p:nvSpPr>
          <p:cNvPr id="39" name="Content Placeholder 2">
            <a:extLst>
              <a:ext uri="{FF2B5EF4-FFF2-40B4-BE49-F238E27FC236}">
                <a16:creationId xmlns:a16="http://schemas.microsoft.com/office/drawing/2014/main" id="{7819B371-B17D-42C7-9DB5-22EB506F19AB}"/>
              </a:ext>
            </a:extLst>
          </p:cNvPr>
          <p:cNvSpPr txBox="1">
            <a:spLocks/>
          </p:cNvSpPr>
          <p:nvPr/>
        </p:nvSpPr>
        <p:spPr>
          <a:xfrm>
            <a:off x="4853742" y="1691808"/>
            <a:ext cx="3860863" cy="402532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dirty="0"/>
              <a:t>Use a strong voice and these words:</a:t>
            </a:r>
          </a:p>
          <a:p>
            <a:pPr>
              <a:lnSpc>
                <a:spcPct val="150000"/>
              </a:lnSpc>
              <a:buClr>
                <a:srgbClr val="FF0066"/>
              </a:buClr>
              <a:buSzPct val="80000"/>
              <a:buFont typeface="Wingdings" panose="05000000000000000000" pitchFamily="2" charset="2"/>
              <a:buChar char="q"/>
            </a:pPr>
            <a:r>
              <a:rPr lang="en-US" sz="2400" dirty="0"/>
              <a:t> I RECOMMEND … </a:t>
            </a:r>
          </a:p>
          <a:p>
            <a:pPr>
              <a:lnSpc>
                <a:spcPct val="150000"/>
              </a:lnSpc>
              <a:buClr>
                <a:srgbClr val="FF0066"/>
              </a:buClr>
              <a:buSzPct val="80000"/>
              <a:buFont typeface="Wingdings" panose="05000000000000000000" pitchFamily="2" charset="2"/>
              <a:buChar char="q"/>
            </a:pPr>
            <a:r>
              <a:rPr lang="en-US" sz="2400" dirty="0"/>
              <a:t> I PROPOSE …</a:t>
            </a:r>
          </a:p>
          <a:p>
            <a:pPr>
              <a:lnSpc>
                <a:spcPct val="150000"/>
              </a:lnSpc>
              <a:buClr>
                <a:srgbClr val="FF0066"/>
              </a:buClr>
              <a:buSzPct val="80000"/>
              <a:buFont typeface="Wingdings" panose="05000000000000000000" pitchFamily="2" charset="2"/>
              <a:buChar char="q"/>
            </a:pPr>
            <a:r>
              <a:rPr lang="en-US" sz="2400" dirty="0"/>
              <a:t> My SUGGESTION is …</a:t>
            </a:r>
          </a:p>
          <a:p>
            <a:pPr>
              <a:lnSpc>
                <a:spcPct val="150000"/>
              </a:lnSpc>
              <a:buClr>
                <a:srgbClr val="FF0066"/>
              </a:buClr>
              <a:buSzPct val="80000"/>
              <a:buFont typeface="Wingdings" panose="05000000000000000000" pitchFamily="2" charset="2"/>
              <a:buChar char="q"/>
            </a:pPr>
            <a:r>
              <a:rPr lang="en-US" sz="2400" dirty="0"/>
              <a:t> My ADVICE is …</a:t>
            </a:r>
          </a:p>
          <a:p>
            <a:pPr lvl="1"/>
            <a:endParaRPr lang="en-US" sz="2000" dirty="0"/>
          </a:p>
        </p:txBody>
      </p:sp>
      <p:pic>
        <p:nvPicPr>
          <p:cNvPr id="44" name="Picture 43" descr="A picture containing text&#10;&#10;Description automatically generated">
            <a:extLst>
              <a:ext uri="{FF2B5EF4-FFF2-40B4-BE49-F238E27FC236}">
                <a16:creationId xmlns:a16="http://schemas.microsoft.com/office/drawing/2014/main" id="{48B8BE9E-4F21-4C04-879B-DA3706C8BE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47920" y="6463284"/>
            <a:ext cx="1248156" cy="394716"/>
          </a:xfrm>
          <a:prstGeom prst="rect">
            <a:avLst/>
          </a:prstGeom>
        </p:spPr>
      </p:pic>
    </p:spTree>
    <p:extLst>
      <p:ext uri="{BB962C8B-B14F-4D97-AF65-F5344CB8AC3E}">
        <p14:creationId xmlns:p14="http://schemas.microsoft.com/office/powerpoint/2010/main" val="10757035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CB299CAB-C506-454B-90FC-4065728297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8D99311-F254-40F1-8AB5-EE3E7B9B68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4350" y="685800"/>
            <a:ext cx="8115300" cy="1758576"/>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C037485-E7DF-49AA-BEBE-315C49DA4658}"/>
              </a:ext>
            </a:extLst>
          </p:cNvPr>
          <p:cNvSpPr>
            <a:spLocks noGrp="1"/>
          </p:cNvSpPr>
          <p:nvPr>
            <p:ph type="title"/>
          </p:nvPr>
        </p:nvSpPr>
        <p:spPr>
          <a:xfrm>
            <a:off x="511512" y="685800"/>
            <a:ext cx="8115300" cy="1758576"/>
          </a:xfrm>
        </p:spPr>
        <p:txBody>
          <a:bodyPr vert="horz" lIns="91440" tIns="45720" rIns="91440" bIns="45720" rtlCol="0" anchor="ctr">
            <a:normAutofit/>
          </a:bodyPr>
          <a:lstStyle/>
          <a:p>
            <a:pPr algn="ctr"/>
            <a:r>
              <a:rPr lang="en-US" sz="5400" kern="1200" dirty="0">
                <a:effectLst>
                  <a:outerShdw blurRad="38100" dist="38100" dir="2700000" algn="tl">
                    <a:srgbClr val="000000">
                      <a:alpha val="43137"/>
                    </a:srgbClr>
                  </a:outerShdw>
                </a:effectLst>
                <a:latin typeface="+mj-lt"/>
                <a:ea typeface="+mj-ea"/>
                <a:cs typeface="+mj-cs"/>
              </a:rPr>
              <a:t>Attitudes and Egos</a:t>
            </a:r>
          </a:p>
        </p:txBody>
      </p:sp>
      <p:sp>
        <p:nvSpPr>
          <p:cNvPr id="15" name="Rectangle 14">
            <a:extLst>
              <a:ext uri="{FF2B5EF4-FFF2-40B4-BE49-F238E27FC236}">
                <a16:creationId xmlns:a16="http://schemas.microsoft.com/office/drawing/2014/main" id="{7D89E3CB-00ED-4691-9F0F-F23EA35647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1512" y="2444376"/>
            <a:ext cx="8118138" cy="3727824"/>
          </a:xfrm>
          <a:prstGeom prst="rect">
            <a:avLst/>
          </a:prstGeom>
          <a:solidFill>
            <a:schemeClr val="accent2">
              <a:lumMod val="20000"/>
              <a:lumOff val="80000"/>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2">
            <a:extLst>
              <a:ext uri="{FF2B5EF4-FFF2-40B4-BE49-F238E27FC236}">
                <a16:creationId xmlns:a16="http://schemas.microsoft.com/office/drawing/2014/main" id="{3549AB3E-7E2D-445B-8F6E-A0514546CA2C}"/>
              </a:ext>
            </a:extLst>
          </p:cNvPr>
          <p:cNvSpPr txBox="1">
            <a:spLocks/>
          </p:cNvSpPr>
          <p:nvPr/>
        </p:nvSpPr>
        <p:spPr>
          <a:xfrm>
            <a:off x="966150" y="2512639"/>
            <a:ext cx="7206024" cy="359129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buClr>
                <a:srgbClr val="FF0066"/>
              </a:buClr>
              <a:buFont typeface="Wingdings" panose="05000000000000000000" pitchFamily="2" charset="2"/>
              <a:buChar char="q"/>
            </a:pPr>
            <a:r>
              <a:rPr lang="en-US" sz="2400" dirty="0"/>
              <a:t> Parrot their words back to them, indicating you heard them. </a:t>
            </a:r>
          </a:p>
          <a:p>
            <a:pPr>
              <a:lnSpc>
                <a:spcPct val="100000"/>
              </a:lnSpc>
              <a:spcBef>
                <a:spcPts val="600"/>
              </a:spcBef>
              <a:buClr>
                <a:srgbClr val="FF0066"/>
              </a:buClr>
              <a:buFont typeface="Wingdings" panose="05000000000000000000" pitchFamily="2" charset="2"/>
              <a:buChar char="q"/>
            </a:pPr>
            <a:r>
              <a:rPr lang="en-US" sz="2400" dirty="0"/>
              <a:t> Talk FACTS – disassociate emotions.</a:t>
            </a:r>
          </a:p>
          <a:p>
            <a:pPr>
              <a:lnSpc>
                <a:spcPct val="100000"/>
              </a:lnSpc>
              <a:spcBef>
                <a:spcPts val="600"/>
              </a:spcBef>
              <a:buClr>
                <a:srgbClr val="FF0066"/>
              </a:buClr>
              <a:buFont typeface="Wingdings" panose="05000000000000000000" pitchFamily="2" charset="2"/>
              <a:buChar char="q"/>
            </a:pPr>
            <a:r>
              <a:rPr lang="en-US" sz="2400" dirty="0"/>
              <a:t> Make “I feel …” statements strong.</a:t>
            </a:r>
          </a:p>
          <a:p>
            <a:pPr>
              <a:lnSpc>
                <a:spcPct val="100000"/>
              </a:lnSpc>
              <a:spcBef>
                <a:spcPts val="600"/>
              </a:spcBef>
              <a:buClr>
                <a:srgbClr val="FF0066"/>
              </a:buClr>
              <a:buFont typeface="Wingdings" panose="05000000000000000000" pitchFamily="2" charset="2"/>
              <a:buChar char="q"/>
            </a:pPr>
            <a:r>
              <a:rPr lang="en-US" sz="2400" dirty="0"/>
              <a:t> Be strong, confident and direct.</a:t>
            </a:r>
          </a:p>
          <a:p>
            <a:pPr>
              <a:lnSpc>
                <a:spcPct val="100000"/>
              </a:lnSpc>
              <a:spcBef>
                <a:spcPts val="600"/>
              </a:spcBef>
              <a:buClr>
                <a:srgbClr val="FF0066"/>
              </a:buClr>
              <a:buFont typeface="Wingdings" panose="05000000000000000000" pitchFamily="2" charset="2"/>
              <a:buChar char="q"/>
            </a:pPr>
            <a:r>
              <a:rPr lang="en-US" sz="2400" dirty="0"/>
              <a:t> If you cannot make headway, take a time out to reorganize your thoughts and strategy. </a:t>
            </a:r>
          </a:p>
          <a:p>
            <a:pPr>
              <a:lnSpc>
                <a:spcPct val="100000"/>
              </a:lnSpc>
              <a:spcBef>
                <a:spcPts val="600"/>
              </a:spcBef>
              <a:buClr>
                <a:srgbClr val="FF0066"/>
              </a:buClr>
            </a:pPr>
            <a:endParaRPr lang="en-US" sz="2400" dirty="0"/>
          </a:p>
        </p:txBody>
      </p:sp>
      <p:sp>
        <p:nvSpPr>
          <p:cNvPr id="5" name="Slide Number Placeholder 4">
            <a:extLst>
              <a:ext uri="{FF2B5EF4-FFF2-40B4-BE49-F238E27FC236}">
                <a16:creationId xmlns:a16="http://schemas.microsoft.com/office/drawing/2014/main" id="{2934E950-A1C5-4440-87AB-CE0179ABE15C}"/>
              </a:ext>
            </a:extLst>
          </p:cNvPr>
          <p:cNvSpPr>
            <a:spLocks noGrp="1"/>
          </p:cNvSpPr>
          <p:nvPr>
            <p:ph type="sldNum" sz="quarter" idx="12"/>
          </p:nvPr>
        </p:nvSpPr>
        <p:spPr>
          <a:xfrm>
            <a:off x="6885432" y="6356350"/>
            <a:ext cx="2057400" cy="365125"/>
          </a:xfrm>
        </p:spPr>
        <p:txBody>
          <a:bodyPr vert="horz" lIns="91440" tIns="45720" rIns="91440" bIns="45720" rtlCol="0" anchor="ctr">
            <a:normAutofit/>
          </a:bodyPr>
          <a:lstStyle/>
          <a:p>
            <a:pPr algn="r" defTabSz="914400">
              <a:spcAft>
                <a:spcPts val="600"/>
              </a:spcAft>
            </a:pPr>
            <a:fld id="{180556A0-B6EB-4F28-B6E9-3DC3D752A6E4}" type="slidenum">
              <a:rPr lang="en-US" sz="800">
                <a:solidFill>
                  <a:schemeClr val="tx1">
                    <a:tint val="75000"/>
                  </a:schemeClr>
                </a:solidFill>
              </a:rPr>
              <a:pPr algn="r" defTabSz="914400">
                <a:spcAft>
                  <a:spcPts val="600"/>
                </a:spcAft>
              </a:pPr>
              <a:t>32</a:t>
            </a:fld>
            <a:endParaRPr lang="en-US" sz="800">
              <a:solidFill>
                <a:schemeClr val="tx1">
                  <a:tint val="75000"/>
                </a:schemeClr>
              </a:solidFill>
            </a:endParaRPr>
          </a:p>
        </p:txBody>
      </p:sp>
      <p:pic>
        <p:nvPicPr>
          <p:cNvPr id="9" name="Picture 8" descr="A picture containing text&#10;&#10;Description automatically generated">
            <a:extLst>
              <a:ext uri="{FF2B5EF4-FFF2-40B4-BE49-F238E27FC236}">
                <a16:creationId xmlns:a16="http://schemas.microsoft.com/office/drawing/2014/main" id="{B726E0EC-D92D-453E-91FE-725AEADE9C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47920" y="6463284"/>
            <a:ext cx="1248156" cy="394716"/>
          </a:xfrm>
          <a:prstGeom prst="rect">
            <a:avLst/>
          </a:prstGeom>
        </p:spPr>
      </p:pic>
    </p:spTree>
    <p:extLst>
      <p:ext uri="{BB962C8B-B14F-4D97-AF65-F5344CB8AC3E}">
        <p14:creationId xmlns:p14="http://schemas.microsoft.com/office/powerpoint/2010/main" val="36273537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2" name="Rectangle 191">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486" name="Picture 6" descr="22 things you should never say in a salary negotiation">
            <a:extLst>
              <a:ext uri="{FF2B5EF4-FFF2-40B4-BE49-F238E27FC236}">
                <a16:creationId xmlns:a16="http://schemas.microsoft.com/office/drawing/2014/main" id="{81BA33DC-746E-4540-A041-F12564188A7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332" r="21080" b="-1"/>
          <a:stretch/>
        </p:blipFill>
        <p:spPr bwMode="auto">
          <a:xfrm>
            <a:off x="1891767" y="10"/>
            <a:ext cx="7252231" cy="6857990"/>
          </a:xfrm>
          <a:prstGeom prst="rect">
            <a:avLst/>
          </a:prstGeom>
          <a:noFill/>
          <a:extLst>
            <a:ext uri="{909E8E84-426E-40DD-AFC4-6F175D3DCCD1}">
              <a14:hiddenFill xmlns:a14="http://schemas.microsoft.com/office/drawing/2010/main">
                <a:solidFill>
                  <a:srgbClr val="FFFFFF"/>
                </a:solidFill>
              </a14:hiddenFill>
            </a:ext>
          </a:extLst>
        </p:spPr>
      </p:pic>
      <p:sp>
        <p:nvSpPr>
          <p:cNvPr id="193" name="Rectangle 19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542696"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Content Placeholder 7">
            <a:extLst>
              <a:ext uri="{FF2B5EF4-FFF2-40B4-BE49-F238E27FC236}">
                <a16:creationId xmlns:a16="http://schemas.microsoft.com/office/drawing/2014/main" id="{546A41FE-0F4D-4154-9A6C-117E93E0CE48}"/>
              </a:ext>
            </a:extLst>
          </p:cNvPr>
          <p:cNvSpPr>
            <a:spLocks noGrp="1"/>
          </p:cNvSpPr>
          <p:nvPr>
            <p:ph idx="1"/>
          </p:nvPr>
        </p:nvSpPr>
        <p:spPr>
          <a:xfrm>
            <a:off x="73152" y="411480"/>
            <a:ext cx="3959352" cy="5765483"/>
          </a:xfrm>
        </p:spPr>
        <p:txBody>
          <a:bodyPr vert="horz" lIns="91440" tIns="45720" rIns="91440" bIns="45720" rtlCol="0">
            <a:normAutofit/>
          </a:bodyPr>
          <a:lstStyle/>
          <a:p>
            <a:pPr marL="0" indent="0" algn="ctr">
              <a:buClr>
                <a:srgbClr val="FF0066"/>
              </a:buClr>
              <a:buNone/>
            </a:pPr>
            <a:r>
              <a:rPr lang="en-US" b="1" dirty="0"/>
              <a:t>Remove yourself from the situation. Do not display weakness. </a:t>
            </a:r>
          </a:p>
          <a:p>
            <a:pPr>
              <a:lnSpc>
                <a:spcPct val="200000"/>
              </a:lnSpc>
              <a:buClr>
                <a:srgbClr val="FF0066"/>
              </a:buClr>
            </a:pPr>
            <a:r>
              <a:rPr lang="en-US" sz="2000" dirty="0"/>
              <a:t> No slumped shoulders</a:t>
            </a:r>
          </a:p>
          <a:p>
            <a:pPr>
              <a:lnSpc>
                <a:spcPct val="150000"/>
              </a:lnSpc>
              <a:buClr>
                <a:srgbClr val="FF0066"/>
              </a:buClr>
            </a:pPr>
            <a:r>
              <a:rPr lang="en-US" sz="2000" dirty="0"/>
              <a:t> No quivering lip or voice</a:t>
            </a:r>
          </a:p>
          <a:p>
            <a:pPr>
              <a:lnSpc>
                <a:spcPct val="150000"/>
              </a:lnSpc>
              <a:buClr>
                <a:srgbClr val="FF0066"/>
              </a:buClr>
            </a:pPr>
            <a:r>
              <a:rPr lang="en-US" sz="2000" dirty="0"/>
              <a:t> No head down</a:t>
            </a:r>
          </a:p>
          <a:p>
            <a:pPr>
              <a:lnSpc>
                <a:spcPct val="150000"/>
              </a:lnSpc>
              <a:buClr>
                <a:srgbClr val="FF0066"/>
              </a:buClr>
            </a:pPr>
            <a:r>
              <a:rPr lang="en-US" sz="2000" dirty="0"/>
              <a:t> No tears</a:t>
            </a:r>
          </a:p>
          <a:p>
            <a:pPr>
              <a:lnSpc>
                <a:spcPct val="150000"/>
              </a:lnSpc>
              <a:buClr>
                <a:srgbClr val="FF0066"/>
              </a:buClr>
            </a:pPr>
            <a:r>
              <a:rPr lang="en-US" sz="2000" dirty="0"/>
              <a:t> No shuffling feet</a:t>
            </a:r>
          </a:p>
          <a:p>
            <a:pPr>
              <a:buClr>
                <a:srgbClr val="FF0066"/>
              </a:buClr>
            </a:pPr>
            <a:endParaRPr lang="en-US" sz="2000" dirty="0"/>
          </a:p>
        </p:txBody>
      </p:sp>
      <p:sp>
        <p:nvSpPr>
          <p:cNvPr id="5" name="Slide Number Placeholder 4">
            <a:extLst>
              <a:ext uri="{FF2B5EF4-FFF2-40B4-BE49-F238E27FC236}">
                <a16:creationId xmlns:a16="http://schemas.microsoft.com/office/drawing/2014/main" id="{6D1FFBF6-76D5-4F21-BD23-AF00A7248975}"/>
              </a:ext>
            </a:extLst>
          </p:cNvPr>
          <p:cNvSpPr>
            <a:spLocks noGrp="1"/>
          </p:cNvSpPr>
          <p:nvPr>
            <p:ph type="sldNum" sz="quarter" idx="12"/>
          </p:nvPr>
        </p:nvSpPr>
        <p:spPr>
          <a:xfrm>
            <a:off x="6457950" y="6356350"/>
            <a:ext cx="2057400" cy="365125"/>
          </a:xfrm>
        </p:spPr>
        <p:txBody>
          <a:bodyPr vert="horz" lIns="91440" tIns="45720" rIns="91440" bIns="45720" rtlCol="0">
            <a:normAutofit/>
          </a:bodyPr>
          <a:lstStyle/>
          <a:p>
            <a:pPr defTabSz="914400">
              <a:lnSpc>
                <a:spcPct val="90000"/>
              </a:lnSpc>
              <a:spcAft>
                <a:spcPts val="600"/>
              </a:spcAft>
              <a:defRPr/>
            </a:pPr>
            <a:fld id="{180556A0-B6EB-4F28-B6E9-3DC3D752A6E4}" type="slidenum">
              <a:rPr lang="en-US" b="0">
                <a:solidFill>
                  <a:srgbClr val="FFFFFF"/>
                </a:solidFill>
                <a:latin typeface="Calibri" panose="020F0502020204030204"/>
              </a:rPr>
              <a:pPr defTabSz="914400">
                <a:lnSpc>
                  <a:spcPct val="90000"/>
                </a:lnSpc>
                <a:spcAft>
                  <a:spcPts val="600"/>
                </a:spcAft>
                <a:defRPr/>
              </a:pPr>
              <a:t>33</a:t>
            </a:fld>
            <a:endParaRPr lang="en-US" b="0">
              <a:solidFill>
                <a:srgbClr val="FFFFFF"/>
              </a:solidFill>
              <a:latin typeface="Calibri" panose="020F0502020204030204"/>
            </a:endParaRPr>
          </a:p>
        </p:txBody>
      </p:sp>
      <p:sp>
        <p:nvSpPr>
          <p:cNvPr id="22" name="Title 1">
            <a:extLst>
              <a:ext uri="{FF2B5EF4-FFF2-40B4-BE49-F238E27FC236}">
                <a16:creationId xmlns:a16="http://schemas.microsoft.com/office/drawing/2014/main" id="{BF150657-DA83-4FD9-98C5-9E4D867B883E}"/>
              </a:ext>
            </a:extLst>
          </p:cNvPr>
          <p:cNvSpPr txBox="1">
            <a:spLocks/>
          </p:cNvSpPr>
          <p:nvPr/>
        </p:nvSpPr>
        <p:spPr>
          <a:xfrm>
            <a:off x="347472" y="4522417"/>
            <a:ext cx="2736342" cy="154854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a:lstStyle>
          <a:p>
            <a:pPr algn="ctr">
              <a:spcAft>
                <a:spcPts val="600"/>
              </a:spcAft>
            </a:pPr>
            <a:r>
              <a:rPr lang="en-US" sz="2800" dirty="0">
                <a:solidFill>
                  <a:schemeClr val="accent6">
                    <a:lumMod val="75000"/>
                  </a:schemeClr>
                </a:solidFill>
                <a:effectLst>
                  <a:outerShdw blurRad="38100" dist="38100" dir="2700000" algn="tl">
                    <a:srgbClr val="000000">
                      <a:alpha val="43137"/>
                    </a:srgbClr>
                  </a:outerShdw>
                </a:effectLst>
                <a:latin typeface="+mj-lt"/>
              </a:rPr>
              <a:t>You go away and regroup!</a:t>
            </a:r>
          </a:p>
        </p:txBody>
      </p:sp>
      <p:cxnSp>
        <p:nvCxnSpPr>
          <p:cNvPr id="6" name="Straight Connector 5">
            <a:extLst>
              <a:ext uri="{FF2B5EF4-FFF2-40B4-BE49-F238E27FC236}">
                <a16:creationId xmlns:a16="http://schemas.microsoft.com/office/drawing/2014/main" id="{4688041C-0C88-4637-BA6A-94EAD55FC44E}"/>
              </a:ext>
            </a:extLst>
          </p:cNvPr>
          <p:cNvCxnSpPr/>
          <p:nvPr/>
        </p:nvCxnSpPr>
        <p:spPr>
          <a:xfrm>
            <a:off x="347472" y="1719072"/>
            <a:ext cx="3172968" cy="0"/>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25" name="Picture 24" descr="A picture containing text&#10;&#10;Description automatically generated">
            <a:extLst>
              <a:ext uri="{FF2B5EF4-FFF2-40B4-BE49-F238E27FC236}">
                <a16:creationId xmlns:a16="http://schemas.microsoft.com/office/drawing/2014/main" id="{6F26509C-7ECE-4C7F-ADD5-7CD78A69B0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66546" y="6446520"/>
            <a:ext cx="1248156" cy="394716"/>
          </a:xfrm>
          <a:prstGeom prst="rect">
            <a:avLst/>
          </a:prstGeom>
        </p:spPr>
      </p:pic>
    </p:spTree>
    <p:extLst>
      <p:ext uri="{BB962C8B-B14F-4D97-AF65-F5344CB8AC3E}">
        <p14:creationId xmlns:p14="http://schemas.microsoft.com/office/powerpoint/2010/main" val="262504708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fire on a brick wall&#10;&#10;Description automatically generated with low confidence">
            <a:extLst>
              <a:ext uri="{FF2B5EF4-FFF2-40B4-BE49-F238E27FC236}">
                <a16:creationId xmlns:a16="http://schemas.microsoft.com/office/drawing/2014/main" id="{DEA031F9-8A20-4598-9A23-611B483C0160}"/>
              </a:ext>
            </a:extLst>
          </p:cNvPr>
          <p:cNvPicPr>
            <a:picLocks noChangeAspect="1"/>
          </p:cNvPicPr>
          <p:nvPr/>
        </p:nvPicPr>
        <p:blipFill rotWithShape="1">
          <a:blip r:embed="rId3">
            <a:extLst>
              <a:ext uri="{28A0092B-C50C-407E-A947-70E740481C1C}">
                <a14:useLocalDpi xmlns:a14="http://schemas.microsoft.com/office/drawing/2010/main" val="0"/>
              </a:ext>
            </a:extLst>
          </a:blip>
          <a:srcRect l="18452" t="8543" r="21516" b="12312"/>
          <a:stretch/>
        </p:blipFill>
        <p:spPr>
          <a:xfrm>
            <a:off x="2642616" y="10"/>
            <a:ext cx="7431024" cy="6857990"/>
          </a:xfrm>
          <a:prstGeom prst="rect">
            <a:avLst/>
          </a:prstGeom>
        </p:spPr>
      </p:pic>
      <p:sp>
        <p:nvSpPr>
          <p:cNvPr id="23" name="Rectangle 22">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7004404"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5E1B69C-4C7B-4B72-89FE-7EFF4C5988A9}"/>
              </a:ext>
            </a:extLst>
          </p:cNvPr>
          <p:cNvSpPr>
            <a:spLocks noGrp="1"/>
          </p:cNvSpPr>
          <p:nvPr>
            <p:ph type="title"/>
          </p:nvPr>
        </p:nvSpPr>
        <p:spPr>
          <a:xfrm>
            <a:off x="267622" y="1010694"/>
            <a:ext cx="3169528" cy="3536221"/>
          </a:xfrm>
        </p:spPr>
        <p:txBody>
          <a:bodyPr vert="horz" lIns="91440" tIns="45720" rIns="91440" bIns="45720" rtlCol="0" anchor="t">
            <a:normAutofit/>
          </a:bodyPr>
          <a:lstStyle/>
          <a:p>
            <a:pPr algn="ctr"/>
            <a:r>
              <a:rPr lang="en-US" sz="4000" b="1" dirty="0">
                <a:effectLst/>
                <a:latin typeface="+mj-lt"/>
              </a:rPr>
              <a:t>“People who fight fire with fire usually end up with ashes.”</a:t>
            </a:r>
            <a:endParaRPr lang="en-US" sz="4000" dirty="0">
              <a:latin typeface="+mj-lt"/>
            </a:endParaRPr>
          </a:p>
        </p:txBody>
      </p:sp>
      <p:sp>
        <p:nvSpPr>
          <p:cNvPr id="25" name="Rectangle 2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1653" y="434802"/>
            <a:ext cx="146304"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7" name="Rectangle 2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0771" y="4546920"/>
            <a:ext cx="298323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E06D9A74-3D51-48A8-A065-6FFDEC674BD5}"/>
              </a:ext>
            </a:extLst>
          </p:cNvPr>
          <p:cNvSpPr>
            <a:spLocks noGrp="1"/>
          </p:cNvSpPr>
          <p:nvPr>
            <p:ph type="sldNum" sz="quarter" idx="12"/>
          </p:nvPr>
        </p:nvSpPr>
        <p:spPr>
          <a:xfrm>
            <a:off x="6728114" y="6356350"/>
            <a:ext cx="2057400" cy="365125"/>
          </a:xfrm>
        </p:spPr>
        <p:txBody>
          <a:bodyPr vert="horz" lIns="91440" tIns="45720" rIns="91440" bIns="45720" rtlCol="0" anchor="ctr">
            <a:normAutofit/>
          </a:bodyPr>
          <a:lstStyle/>
          <a:p>
            <a:pPr algn="r" defTabSz="914400">
              <a:spcAft>
                <a:spcPts val="600"/>
              </a:spcAft>
              <a:defRPr/>
            </a:pPr>
            <a:fld id="{180556A0-B6EB-4F28-B6E9-3DC3D752A6E4}" type="slidenum">
              <a:rPr lang="en-US" sz="1000" b="0">
                <a:solidFill>
                  <a:schemeClr val="tx1"/>
                </a:solidFill>
                <a:latin typeface="Calibri" panose="020F0502020204030204"/>
              </a:rPr>
              <a:pPr algn="r" defTabSz="914400">
                <a:spcAft>
                  <a:spcPts val="600"/>
                </a:spcAft>
                <a:defRPr/>
              </a:pPr>
              <a:t>34</a:t>
            </a:fld>
            <a:endParaRPr lang="en-US" sz="1000" b="0">
              <a:solidFill>
                <a:schemeClr val="tx1"/>
              </a:solidFill>
              <a:latin typeface="Calibri" panose="020F0502020204030204"/>
            </a:endParaRPr>
          </a:p>
        </p:txBody>
      </p:sp>
      <p:sp>
        <p:nvSpPr>
          <p:cNvPr id="17" name="TextBox 16">
            <a:extLst>
              <a:ext uri="{FF2B5EF4-FFF2-40B4-BE49-F238E27FC236}">
                <a16:creationId xmlns:a16="http://schemas.microsoft.com/office/drawing/2014/main" id="{2DA10B88-649E-4385-9795-EA607C774283}"/>
              </a:ext>
            </a:extLst>
          </p:cNvPr>
          <p:cNvSpPr txBox="1"/>
          <p:nvPr/>
        </p:nvSpPr>
        <p:spPr>
          <a:xfrm>
            <a:off x="267622" y="5034379"/>
            <a:ext cx="5036574" cy="523220"/>
          </a:xfrm>
          <a:prstGeom prst="rect">
            <a:avLst/>
          </a:prstGeom>
          <a:noFill/>
        </p:spPr>
        <p:txBody>
          <a:bodyPr wrap="square">
            <a:spAutoFit/>
          </a:bodyPr>
          <a:lstStyle/>
          <a:p>
            <a:r>
              <a:rPr lang="en-US" sz="2800" i="1" dirty="0">
                <a:effectLst/>
                <a:latin typeface="+mj-lt"/>
              </a:rPr>
              <a:t>~ Abigail Van Buren</a:t>
            </a:r>
            <a:endParaRPr lang="en-US" sz="2800" i="1" dirty="0"/>
          </a:p>
        </p:txBody>
      </p:sp>
      <p:pic>
        <p:nvPicPr>
          <p:cNvPr id="18" name="Picture 17">
            <a:extLst>
              <a:ext uri="{FF2B5EF4-FFF2-40B4-BE49-F238E27FC236}">
                <a16:creationId xmlns:a16="http://schemas.microsoft.com/office/drawing/2014/main" id="{D8FEB6F9-7D25-4AC1-A111-FCFD4E9DDAD4}"/>
              </a:ext>
            </a:extLst>
          </p:cNvPr>
          <p:cNvPicPr>
            <a:picLocks noChangeAspect="1"/>
          </p:cNvPicPr>
          <p:nvPr/>
        </p:nvPicPr>
        <p:blipFill rotWithShape="1">
          <a:blip r:embed="rId4">
            <a:lum bright="70000" contrast="-70000"/>
            <a:extLst>
              <a:ext uri="{28A0092B-C50C-407E-A947-70E740481C1C}">
                <a14:useLocalDpi xmlns:a14="http://schemas.microsoft.com/office/drawing/2010/main" val="0"/>
              </a:ext>
            </a:extLst>
          </a:blip>
          <a:srcRect l="19039"/>
          <a:stretch/>
        </p:blipFill>
        <p:spPr>
          <a:xfrm>
            <a:off x="1080272" y="6356350"/>
            <a:ext cx="1705637" cy="549923"/>
          </a:xfrm>
          <a:prstGeom prst="rect">
            <a:avLst/>
          </a:prstGeom>
        </p:spPr>
      </p:pic>
    </p:spTree>
    <p:extLst>
      <p:ext uri="{BB962C8B-B14F-4D97-AF65-F5344CB8AC3E}">
        <p14:creationId xmlns:p14="http://schemas.microsoft.com/office/powerpoint/2010/main" val="1264477500"/>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AE2E839-CF04-4BAF-B4B3-77B0230C3A28}"/>
              </a:ext>
            </a:extLst>
          </p:cNvPr>
          <p:cNvSpPr>
            <a:spLocks noGrp="1"/>
          </p:cNvSpPr>
          <p:nvPr>
            <p:ph type="title"/>
          </p:nvPr>
        </p:nvSpPr>
        <p:spPr>
          <a:xfrm>
            <a:off x="100584" y="640080"/>
            <a:ext cx="3666743" cy="3566160"/>
          </a:xfrm>
        </p:spPr>
        <p:txBody>
          <a:bodyPr vert="horz" lIns="91440" tIns="45720" rIns="91440" bIns="45720" rtlCol="0" anchor="b">
            <a:normAutofit/>
          </a:bodyPr>
          <a:lstStyle/>
          <a:p>
            <a:pPr algn="ctr"/>
            <a:r>
              <a:rPr lang="en-US" sz="3200" dirty="0">
                <a:latin typeface="+mj-lt"/>
              </a:rPr>
              <a:t>By the way you stand, by your voice, your body language, you demand respect, and you give respect. </a:t>
            </a:r>
          </a:p>
        </p:txBody>
      </p:sp>
      <p:sp>
        <p:nvSpPr>
          <p:cNvPr id="13"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7753" y="4409267"/>
            <a:ext cx="2606040" cy="18288"/>
          </a:xfrm>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 name="connsiteX0" fmla="*/ 0 w 2606040"/>
              <a:gd name="connsiteY0" fmla="*/ 0 h 18288"/>
              <a:gd name="connsiteX1" fmla="*/ 599389 w 2606040"/>
              <a:gd name="connsiteY1" fmla="*/ 0 h 18288"/>
              <a:gd name="connsiteX2" fmla="*/ 1303020 w 2606040"/>
              <a:gd name="connsiteY2" fmla="*/ 0 h 18288"/>
              <a:gd name="connsiteX3" fmla="*/ 1876349 w 2606040"/>
              <a:gd name="connsiteY3" fmla="*/ 0 h 18288"/>
              <a:gd name="connsiteX4" fmla="*/ 2606040 w 2606040"/>
              <a:gd name="connsiteY4" fmla="*/ 0 h 18288"/>
              <a:gd name="connsiteX5" fmla="*/ 2606040 w 2606040"/>
              <a:gd name="connsiteY5" fmla="*/ 18288 h 18288"/>
              <a:gd name="connsiteX6" fmla="*/ 1980590 w 2606040"/>
              <a:gd name="connsiteY6" fmla="*/ 18288 h 18288"/>
              <a:gd name="connsiteX7" fmla="*/ 1276960 w 2606040"/>
              <a:gd name="connsiteY7" fmla="*/ 18288 h 18288"/>
              <a:gd name="connsiteX8" fmla="*/ 65151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11079" y="-22080"/>
                  <a:pt x="479378" y="-26537"/>
                  <a:pt x="625450" y="0"/>
                </a:cubicBezTo>
                <a:cubicBezTo>
                  <a:pt x="925937" y="-4758"/>
                  <a:pt x="973176" y="15739"/>
                  <a:pt x="1224839" y="0"/>
                </a:cubicBezTo>
                <a:cubicBezTo>
                  <a:pt x="1479663" y="-11328"/>
                  <a:pt x="1566636" y="18697"/>
                  <a:pt x="1824228" y="0"/>
                </a:cubicBezTo>
                <a:cubicBezTo>
                  <a:pt x="2086799" y="-72665"/>
                  <a:pt x="2306223" y="-891"/>
                  <a:pt x="2606040" y="0"/>
                </a:cubicBezTo>
                <a:cubicBezTo>
                  <a:pt x="2606645" y="4461"/>
                  <a:pt x="2607031" y="13181"/>
                  <a:pt x="2606040" y="18288"/>
                </a:cubicBezTo>
                <a:cubicBezTo>
                  <a:pt x="2260204" y="29342"/>
                  <a:pt x="2175708" y="5614"/>
                  <a:pt x="1902409" y="18288"/>
                </a:cubicBezTo>
                <a:cubicBezTo>
                  <a:pt x="1638502" y="41064"/>
                  <a:pt x="1460923" y="-16269"/>
                  <a:pt x="1276960" y="18288"/>
                </a:cubicBezTo>
                <a:cubicBezTo>
                  <a:pt x="1057717" y="14361"/>
                  <a:pt x="867956" y="2320"/>
                  <a:pt x="677570" y="18288"/>
                </a:cubicBezTo>
                <a:cubicBezTo>
                  <a:pt x="457951" y="33373"/>
                  <a:pt x="189752" y="55388"/>
                  <a:pt x="0" y="18288"/>
                </a:cubicBezTo>
                <a:cubicBezTo>
                  <a:pt x="1586" y="13022"/>
                  <a:pt x="-95" y="4569"/>
                  <a:pt x="0" y="0"/>
                </a:cubicBezTo>
                <a:close/>
              </a:path>
              <a:path w="2606040" h="18288" stroke="0" extrusionOk="0">
                <a:moveTo>
                  <a:pt x="0" y="0"/>
                </a:moveTo>
                <a:cubicBezTo>
                  <a:pt x="172759" y="3236"/>
                  <a:pt x="361166" y="-13413"/>
                  <a:pt x="599389" y="0"/>
                </a:cubicBezTo>
                <a:cubicBezTo>
                  <a:pt x="841226" y="37042"/>
                  <a:pt x="968991" y="14587"/>
                  <a:pt x="1303020" y="0"/>
                </a:cubicBezTo>
                <a:cubicBezTo>
                  <a:pt x="1643101" y="-7120"/>
                  <a:pt x="1717813" y="7213"/>
                  <a:pt x="1876349" y="0"/>
                </a:cubicBezTo>
                <a:cubicBezTo>
                  <a:pt x="2036762" y="-14138"/>
                  <a:pt x="2426397" y="-4451"/>
                  <a:pt x="2606040" y="0"/>
                </a:cubicBezTo>
                <a:cubicBezTo>
                  <a:pt x="2606314" y="8448"/>
                  <a:pt x="2606550" y="14527"/>
                  <a:pt x="2606040" y="18288"/>
                </a:cubicBezTo>
                <a:cubicBezTo>
                  <a:pt x="2344840" y="2643"/>
                  <a:pt x="2192043" y="7399"/>
                  <a:pt x="1980590" y="18288"/>
                </a:cubicBezTo>
                <a:cubicBezTo>
                  <a:pt x="1783984" y="-9745"/>
                  <a:pt x="1487673" y="45908"/>
                  <a:pt x="1276960" y="18288"/>
                </a:cubicBezTo>
                <a:cubicBezTo>
                  <a:pt x="1088134" y="-41257"/>
                  <a:pt x="877974" y="49968"/>
                  <a:pt x="651510" y="18288"/>
                </a:cubicBezTo>
                <a:cubicBezTo>
                  <a:pt x="430798" y="-27764"/>
                  <a:pt x="132889" y="-33467"/>
                  <a:pt x="0" y="18288"/>
                </a:cubicBezTo>
                <a:cubicBezTo>
                  <a:pt x="212" y="10845"/>
                  <a:pt x="-833" y="6193"/>
                  <a:pt x="0" y="0"/>
                </a:cubicBezTo>
                <a:close/>
              </a:path>
              <a:path w="2606040" h="18288" fill="none" stroke="0" extrusionOk="0">
                <a:moveTo>
                  <a:pt x="0" y="0"/>
                </a:moveTo>
                <a:cubicBezTo>
                  <a:pt x="202328" y="-14716"/>
                  <a:pt x="332722" y="-11499"/>
                  <a:pt x="625450" y="0"/>
                </a:cubicBezTo>
                <a:cubicBezTo>
                  <a:pt x="927712" y="6878"/>
                  <a:pt x="971143" y="7084"/>
                  <a:pt x="1224839" y="0"/>
                </a:cubicBezTo>
                <a:cubicBezTo>
                  <a:pt x="1477775" y="-16815"/>
                  <a:pt x="1569904" y="19146"/>
                  <a:pt x="1824228" y="0"/>
                </a:cubicBezTo>
                <a:cubicBezTo>
                  <a:pt x="2055206" y="24867"/>
                  <a:pt x="2317192" y="-62872"/>
                  <a:pt x="2606040" y="0"/>
                </a:cubicBezTo>
                <a:cubicBezTo>
                  <a:pt x="2606166" y="3680"/>
                  <a:pt x="2606905" y="11461"/>
                  <a:pt x="2606040" y="18288"/>
                </a:cubicBezTo>
                <a:cubicBezTo>
                  <a:pt x="2234648" y="26976"/>
                  <a:pt x="2180202" y="-10361"/>
                  <a:pt x="1902409" y="18288"/>
                </a:cubicBezTo>
                <a:cubicBezTo>
                  <a:pt x="1635562" y="47194"/>
                  <a:pt x="1477339" y="4794"/>
                  <a:pt x="1276960" y="18288"/>
                </a:cubicBezTo>
                <a:cubicBezTo>
                  <a:pt x="1058094" y="66922"/>
                  <a:pt x="904206" y="-20636"/>
                  <a:pt x="677570" y="18288"/>
                </a:cubicBezTo>
                <a:cubicBezTo>
                  <a:pt x="485746" y="14713"/>
                  <a:pt x="195925" y="33005"/>
                  <a:pt x="0" y="18288"/>
                </a:cubicBezTo>
                <a:cubicBezTo>
                  <a:pt x="1168" y="12774"/>
                  <a:pt x="-229" y="3745"/>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66776" y="-600"/>
                          <a:pt x="322756" y="3201"/>
                          <a:pt x="625450" y="0"/>
                        </a:cubicBezTo>
                        <a:cubicBezTo>
                          <a:pt x="928144" y="-3201"/>
                          <a:pt x="968141" y="9269"/>
                          <a:pt x="1224839" y="0"/>
                        </a:cubicBezTo>
                        <a:cubicBezTo>
                          <a:pt x="1481537" y="-9269"/>
                          <a:pt x="1569059" y="21947"/>
                          <a:pt x="1824228" y="0"/>
                        </a:cubicBezTo>
                        <a:cubicBezTo>
                          <a:pt x="2079397" y="-21947"/>
                          <a:pt x="2326053" y="-10194"/>
                          <a:pt x="2606040" y="0"/>
                        </a:cubicBezTo>
                        <a:cubicBezTo>
                          <a:pt x="2605462" y="4771"/>
                          <a:pt x="2606793" y="12323"/>
                          <a:pt x="2606040" y="18288"/>
                        </a:cubicBezTo>
                        <a:cubicBezTo>
                          <a:pt x="2256758" y="31410"/>
                          <a:pt x="2173673" y="-12878"/>
                          <a:pt x="1902409" y="18288"/>
                        </a:cubicBezTo>
                        <a:cubicBezTo>
                          <a:pt x="1631145" y="49454"/>
                          <a:pt x="1461378" y="5466"/>
                          <a:pt x="1276960" y="18288"/>
                        </a:cubicBezTo>
                        <a:cubicBezTo>
                          <a:pt x="1092542" y="31110"/>
                          <a:pt x="890442" y="13213"/>
                          <a:pt x="677570" y="18288"/>
                        </a:cubicBezTo>
                        <a:cubicBezTo>
                          <a:pt x="464698" y="23364"/>
                          <a:pt x="187648" y="35837"/>
                          <a:pt x="0" y="18288"/>
                        </a:cubicBezTo>
                        <a:cubicBezTo>
                          <a:pt x="841" y="12879"/>
                          <a:pt x="-726" y="3977"/>
                          <a:pt x="0" y="0"/>
                        </a:cubicBezTo>
                        <a:close/>
                      </a:path>
                      <a:path w="2606040" h="18288" stroke="0" extrusionOk="0">
                        <a:moveTo>
                          <a:pt x="0" y="0"/>
                        </a:moveTo>
                        <a:cubicBezTo>
                          <a:pt x="197231" y="3803"/>
                          <a:pt x="358914" y="-9291"/>
                          <a:pt x="599389" y="0"/>
                        </a:cubicBezTo>
                        <a:cubicBezTo>
                          <a:pt x="839864" y="9291"/>
                          <a:pt x="979371" y="8509"/>
                          <a:pt x="1303020" y="0"/>
                        </a:cubicBezTo>
                        <a:cubicBezTo>
                          <a:pt x="1626669" y="-8509"/>
                          <a:pt x="1726300" y="7440"/>
                          <a:pt x="1876349" y="0"/>
                        </a:cubicBezTo>
                        <a:cubicBezTo>
                          <a:pt x="2026398" y="-7440"/>
                          <a:pt x="2430712" y="17957"/>
                          <a:pt x="2606040" y="0"/>
                        </a:cubicBezTo>
                        <a:cubicBezTo>
                          <a:pt x="2605426" y="8857"/>
                          <a:pt x="2606544" y="13619"/>
                          <a:pt x="2606040" y="18288"/>
                        </a:cubicBezTo>
                        <a:cubicBezTo>
                          <a:pt x="2393024" y="2241"/>
                          <a:pt x="2191161" y="39259"/>
                          <a:pt x="1980590" y="18288"/>
                        </a:cubicBezTo>
                        <a:cubicBezTo>
                          <a:pt x="1770019" y="-2683"/>
                          <a:pt x="1476440" y="36114"/>
                          <a:pt x="1276960" y="18288"/>
                        </a:cubicBezTo>
                        <a:cubicBezTo>
                          <a:pt x="1077480" y="463"/>
                          <a:pt x="880988" y="42125"/>
                          <a:pt x="651510" y="18288"/>
                        </a:cubicBezTo>
                        <a:cubicBezTo>
                          <a:pt x="422032" y="-5549"/>
                          <a:pt x="130744" y="-1947"/>
                          <a:pt x="0" y="18288"/>
                        </a:cubicBezTo>
                        <a:cubicBezTo>
                          <a:pt x="-487" y="10816"/>
                          <a:pt x="-839" y="6058"/>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3" descr="A cat with a stethoscope around its neck&#10;&#10;Description automatically generated with medium confidence">
            <a:extLst>
              <a:ext uri="{FF2B5EF4-FFF2-40B4-BE49-F238E27FC236}">
                <a16:creationId xmlns:a16="http://schemas.microsoft.com/office/drawing/2014/main" id="{3A3F35F6-84B9-4873-ADCF-D79B06843160}"/>
              </a:ext>
            </a:extLst>
          </p:cNvPr>
          <p:cNvPicPr>
            <a:picLocks noChangeAspect="1" noChangeArrowheads="1"/>
          </p:cNvPicPr>
          <p:nvPr/>
        </p:nvPicPr>
        <p:blipFill rotWithShape="1">
          <a:blip r:embed="rId3" cstate="print"/>
          <a:srcRect l="20890" r="13414" b="2"/>
          <a:stretch/>
        </p:blipFill>
        <p:spPr bwMode="auto">
          <a:xfrm>
            <a:off x="3983776" y="10"/>
            <a:ext cx="5159081"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p:spPr>
      </p:pic>
      <p:sp>
        <p:nvSpPr>
          <p:cNvPr id="5" name="Slide Number Placeholder 4">
            <a:extLst>
              <a:ext uri="{FF2B5EF4-FFF2-40B4-BE49-F238E27FC236}">
                <a16:creationId xmlns:a16="http://schemas.microsoft.com/office/drawing/2014/main" id="{2FE3D625-F696-4395-A8D4-06CE5318F7E6}"/>
              </a:ext>
            </a:extLst>
          </p:cNvPr>
          <p:cNvSpPr>
            <a:spLocks noGrp="1"/>
          </p:cNvSpPr>
          <p:nvPr>
            <p:ph type="sldNum" sz="quarter" idx="12"/>
          </p:nvPr>
        </p:nvSpPr>
        <p:spPr>
          <a:xfrm>
            <a:off x="7943850" y="6356350"/>
            <a:ext cx="571500" cy="365125"/>
          </a:xfrm>
        </p:spPr>
        <p:txBody>
          <a:bodyPr vert="horz" lIns="91440" tIns="45720" rIns="91440" bIns="45720" rtlCol="0" anchor="ctr">
            <a:normAutofit/>
          </a:bodyPr>
          <a:lstStyle/>
          <a:p>
            <a:pPr algn="r" defTabSz="914400">
              <a:spcAft>
                <a:spcPts val="600"/>
              </a:spcAft>
              <a:defRPr/>
            </a:pPr>
            <a:fld id="{180556A0-B6EB-4F28-B6E9-3DC3D752A6E4}" type="slidenum">
              <a:rPr lang="en-US" sz="1200" b="0">
                <a:solidFill>
                  <a:srgbClr val="FFFFFF"/>
                </a:solidFill>
                <a:latin typeface="Calibri" panose="020F0502020204030204"/>
              </a:rPr>
              <a:pPr algn="r" defTabSz="914400">
                <a:spcAft>
                  <a:spcPts val="600"/>
                </a:spcAft>
                <a:defRPr/>
              </a:pPr>
              <a:t>35</a:t>
            </a:fld>
            <a:endParaRPr lang="en-US" sz="1200" b="0">
              <a:solidFill>
                <a:srgbClr val="FFFFFF"/>
              </a:solidFill>
              <a:latin typeface="Calibri" panose="020F0502020204030204"/>
            </a:endParaRPr>
          </a:p>
        </p:txBody>
      </p:sp>
      <p:pic>
        <p:nvPicPr>
          <p:cNvPr id="8" name="Picture 7" descr="A picture containing text&#10;&#10;Description automatically generated">
            <a:extLst>
              <a:ext uri="{FF2B5EF4-FFF2-40B4-BE49-F238E27FC236}">
                <a16:creationId xmlns:a16="http://schemas.microsoft.com/office/drawing/2014/main" id="{FF0848F1-8436-42AE-8375-F9D7DE5027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09877" y="6463284"/>
            <a:ext cx="1248156" cy="394716"/>
          </a:xfrm>
          <a:prstGeom prst="rect">
            <a:avLst/>
          </a:prstGeom>
        </p:spPr>
      </p:pic>
    </p:spTree>
    <p:extLst>
      <p:ext uri="{BB962C8B-B14F-4D97-AF65-F5344CB8AC3E}">
        <p14:creationId xmlns:p14="http://schemas.microsoft.com/office/powerpoint/2010/main" val="3623829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8B089790-F4B6-46A7-BB28-7B74A9A9EF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4" descr="Top 25 Eleanor Roosevelt Quotes to Inspire Your Greatness | Goalcast">
            <a:extLst>
              <a:ext uri="{FF2B5EF4-FFF2-40B4-BE49-F238E27FC236}">
                <a16:creationId xmlns:a16="http://schemas.microsoft.com/office/drawing/2014/main" id="{680118D4-9F57-4A9E-8E86-8E10AD67C0C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130" t="1" r="2" b="7465"/>
          <a:stretch/>
        </p:blipFill>
        <p:spPr bwMode="auto">
          <a:xfrm>
            <a:off x="26888" y="-168205"/>
            <a:ext cx="9143979" cy="6297116"/>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17">
            <a:extLst>
              <a:ext uri="{FF2B5EF4-FFF2-40B4-BE49-F238E27FC236}">
                <a16:creationId xmlns:a16="http://schemas.microsoft.com/office/drawing/2014/main" id="{9DE3F54D-33BC-4382-A2AB-5E002F0F116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28" y="5029199"/>
            <a:ext cx="9171095" cy="1828800"/>
            <a:chOff x="-305" y="2987478"/>
            <a:chExt cx="12188952" cy="1828800"/>
          </a:xfrm>
        </p:grpSpPr>
        <p:sp>
          <p:nvSpPr>
            <p:cNvPr id="19" name="Freeform: Shape 18">
              <a:extLst>
                <a:ext uri="{FF2B5EF4-FFF2-40B4-BE49-F238E27FC236}">
                  <a16:creationId xmlns:a16="http://schemas.microsoft.com/office/drawing/2014/main" id="{6798451A-4EC8-4869-8DFB-BCE4E00BE5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2987478"/>
              <a:ext cx="12188952" cy="1099712"/>
            </a:xfrm>
            <a:custGeom>
              <a:avLst/>
              <a:gdLst>
                <a:gd name="connsiteX0" fmla="*/ 9182100 w 9182100"/>
                <a:gd name="connsiteY0" fmla="*/ 396420 h 932744"/>
                <a:gd name="connsiteX1" fmla="*/ 9103805 w 9182100"/>
                <a:gd name="connsiteY1" fmla="*/ 392229 h 932744"/>
                <a:gd name="connsiteX2" fmla="*/ 8712422 w 9182100"/>
                <a:gd name="connsiteY2" fmla="*/ 359749 h 932744"/>
                <a:gd name="connsiteX3" fmla="*/ 8322755 w 9182100"/>
                <a:gd name="connsiteY3" fmla="*/ 313362 h 932744"/>
                <a:gd name="connsiteX4" fmla="*/ 8134826 w 9182100"/>
                <a:gd name="connsiteY4" fmla="*/ 283930 h 932744"/>
                <a:gd name="connsiteX5" fmla="*/ 8090916 w 9182100"/>
                <a:gd name="connsiteY5" fmla="*/ 275643 h 932744"/>
                <a:gd name="connsiteX6" fmla="*/ 8069485 w 9182100"/>
                <a:gd name="connsiteY6" fmla="*/ 271262 h 932744"/>
                <a:gd name="connsiteX7" fmla="*/ 8041862 w 9182100"/>
                <a:gd name="connsiteY7" fmla="*/ 266595 h 932744"/>
                <a:gd name="connsiteX8" fmla="*/ 7986903 w 9182100"/>
                <a:gd name="connsiteY8" fmla="*/ 257546 h 932744"/>
                <a:gd name="connsiteX9" fmla="*/ 7934230 w 9182100"/>
                <a:gd name="connsiteY9" fmla="*/ 249640 h 932744"/>
                <a:gd name="connsiteX10" fmla="*/ 7727537 w 9182100"/>
                <a:gd name="connsiteY10" fmla="*/ 221922 h 932744"/>
                <a:gd name="connsiteX11" fmla="*/ 7625239 w 9182100"/>
                <a:gd name="connsiteY11" fmla="*/ 209730 h 932744"/>
                <a:gd name="connsiteX12" fmla="*/ 7523227 w 9182100"/>
                <a:gd name="connsiteY12" fmla="*/ 198110 h 932744"/>
                <a:gd name="connsiteX13" fmla="*/ 7115651 w 9182100"/>
                <a:gd name="connsiteY13" fmla="*/ 158010 h 932744"/>
                <a:gd name="connsiteX14" fmla="*/ 6706839 w 9182100"/>
                <a:gd name="connsiteY14" fmla="*/ 126958 h 932744"/>
                <a:gd name="connsiteX15" fmla="*/ 6604064 w 9182100"/>
                <a:gd name="connsiteY15" fmla="*/ 120862 h 932744"/>
                <a:gd name="connsiteX16" fmla="*/ 6501003 w 9182100"/>
                <a:gd name="connsiteY16" fmla="*/ 115338 h 932744"/>
                <a:gd name="connsiteX17" fmla="*/ 6397467 w 9182100"/>
                <a:gd name="connsiteY17" fmla="*/ 110385 h 932744"/>
                <a:gd name="connsiteX18" fmla="*/ 6293168 w 9182100"/>
                <a:gd name="connsiteY18" fmla="*/ 106860 h 932744"/>
                <a:gd name="connsiteX19" fmla="*/ 6079712 w 9182100"/>
                <a:gd name="connsiteY19" fmla="*/ 103908 h 932744"/>
                <a:gd name="connsiteX20" fmla="*/ 6024563 w 9182100"/>
                <a:gd name="connsiteY20" fmla="*/ 104479 h 932744"/>
                <a:gd name="connsiteX21" fmla="*/ 5968080 w 9182100"/>
                <a:gd name="connsiteY21" fmla="*/ 106479 h 932744"/>
                <a:gd name="connsiteX22" fmla="*/ 5855875 w 9182100"/>
                <a:gd name="connsiteY22" fmla="*/ 113242 h 932744"/>
                <a:gd name="connsiteX23" fmla="*/ 5439251 w 9182100"/>
                <a:gd name="connsiteY23" fmla="*/ 160105 h 932744"/>
                <a:gd name="connsiteX24" fmla="*/ 5075396 w 9182100"/>
                <a:gd name="connsiteY24" fmla="*/ 186585 h 932744"/>
                <a:gd name="connsiteX25" fmla="*/ 4712780 w 9182100"/>
                <a:gd name="connsiteY25" fmla="*/ 171249 h 932744"/>
                <a:gd name="connsiteX26" fmla="*/ 4666679 w 9182100"/>
                <a:gd name="connsiteY26" fmla="*/ 166773 h 932744"/>
                <a:gd name="connsiteX27" fmla="*/ 4620292 w 9182100"/>
                <a:gd name="connsiteY27" fmla="*/ 161629 h 932744"/>
                <a:gd name="connsiteX28" fmla="*/ 4573810 w 9182100"/>
                <a:gd name="connsiteY28" fmla="*/ 156009 h 932744"/>
                <a:gd name="connsiteX29" fmla="*/ 4550569 w 9182100"/>
                <a:gd name="connsiteY29" fmla="*/ 153057 h 932744"/>
                <a:gd name="connsiteX30" fmla="*/ 4538948 w 9182100"/>
                <a:gd name="connsiteY30" fmla="*/ 151628 h 932744"/>
                <a:gd name="connsiteX31" fmla="*/ 4526566 w 9182100"/>
                <a:gd name="connsiteY31" fmla="*/ 149913 h 932744"/>
                <a:gd name="connsiteX32" fmla="*/ 4327779 w 9182100"/>
                <a:gd name="connsiteY32" fmla="*/ 122862 h 932744"/>
                <a:gd name="connsiteX33" fmla="*/ 3929729 w 9182100"/>
                <a:gd name="connsiteY33" fmla="*/ 68189 h 932744"/>
                <a:gd name="connsiteX34" fmla="*/ 3729133 w 9182100"/>
                <a:gd name="connsiteY34" fmla="*/ 41900 h 932744"/>
                <a:gd name="connsiteX35" fmla="*/ 3628930 w 9182100"/>
                <a:gd name="connsiteY35" fmla="*/ 28946 h 932744"/>
                <a:gd name="connsiteX36" fmla="*/ 3573399 w 9182100"/>
                <a:gd name="connsiteY36" fmla="*/ 22278 h 932744"/>
                <a:gd name="connsiteX37" fmla="*/ 3516916 w 9182100"/>
                <a:gd name="connsiteY37" fmla="*/ 16468 h 932744"/>
                <a:gd name="connsiteX38" fmla="*/ 3074670 w 9182100"/>
                <a:gd name="connsiteY38" fmla="*/ 752 h 932744"/>
                <a:gd name="connsiteX39" fmla="*/ 2858738 w 9182100"/>
                <a:gd name="connsiteY39" fmla="*/ 8753 h 932744"/>
                <a:gd name="connsiteX40" fmla="*/ 2645474 w 9182100"/>
                <a:gd name="connsiteY40" fmla="*/ 25326 h 932744"/>
                <a:gd name="connsiteX41" fmla="*/ 1810798 w 9182100"/>
                <a:gd name="connsiteY41" fmla="*/ 158010 h 932744"/>
                <a:gd name="connsiteX42" fmla="*/ 1602772 w 9182100"/>
                <a:gd name="connsiteY42" fmla="*/ 208111 h 932744"/>
                <a:gd name="connsiteX43" fmla="*/ 1548860 w 9182100"/>
                <a:gd name="connsiteY43" fmla="*/ 222780 h 932744"/>
                <a:gd name="connsiteX44" fmla="*/ 1501331 w 9182100"/>
                <a:gd name="connsiteY44" fmla="*/ 236115 h 932744"/>
                <a:gd name="connsiteX45" fmla="*/ 1411224 w 9182100"/>
                <a:gd name="connsiteY45" fmla="*/ 260880 h 932744"/>
                <a:gd name="connsiteX46" fmla="*/ 1050893 w 9182100"/>
                <a:gd name="connsiteY46" fmla="*/ 338032 h 932744"/>
                <a:gd name="connsiteX47" fmla="*/ 871252 w 9182100"/>
                <a:gd name="connsiteY47" fmla="*/ 360511 h 932744"/>
                <a:gd name="connsiteX48" fmla="*/ 781812 w 9182100"/>
                <a:gd name="connsiteY48" fmla="*/ 366512 h 932744"/>
                <a:gd name="connsiteX49" fmla="*/ 692563 w 9182100"/>
                <a:gd name="connsiteY49" fmla="*/ 369655 h 932744"/>
                <a:gd name="connsiteX50" fmla="*/ 515017 w 9182100"/>
                <a:gd name="connsiteY50" fmla="*/ 363940 h 932744"/>
                <a:gd name="connsiteX51" fmla="*/ 337661 w 9182100"/>
                <a:gd name="connsiteY51" fmla="*/ 341937 h 932744"/>
                <a:gd name="connsiteX52" fmla="*/ 156972 w 9182100"/>
                <a:gd name="connsiteY52" fmla="*/ 303456 h 932744"/>
                <a:gd name="connsiteX53" fmla="*/ 0 w 9182100"/>
                <a:gd name="connsiteY53" fmla="*/ 261642 h 932744"/>
                <a:gd name="connsiteX54" fmla="*/ 0 w 9182100"/>
                <a:gd name="connsiteY54" fmla="*/ 713412 h 932744"/>
                <a:gd name="connsiteX55" fmla="*/ 9144 w 9182100"/>
                <a:gd name="connsiteY55" fmla="*/ 717699 h 932744"/>
                <a:gd name="connsiteX56" fmla="*/ 213360 w 9182100"/>
                <a:gd name="connsiteY56" fmla="*/ 801042 h 932744"/>
                <a:gd name="connsiteX57" fmla="*/ 653510 w 9182100"/>
                <a:gd name="connsiteY57" fmla="*/ 908199 h 932744"/>
                <a:gd name="connsiteX58" fmla="*/ 1101947 w 9182100"/>
                <a:gd name="connsiteY58" fmla="*/ 930773 h 932744"/>
                <a:gd name="connsiteX59" fmla="*/ 1540002 w 9182100"/>
                <a:gd name="connsiteY59" fmla="*/ 889434 h 932744"/>
                <a:gd name="connsiteX60" fmla="*/ 1647158 w 9182100"/>
                <a:gd name="connsiteY60" fmla="*/ 871242 h 932744"/>
                <a:gd name="connsiteX61" fmla="*/ 1698117 w 9182100"/>
                <a:gd name="connsiteY61" fmla="*/ 862193 h 932744"/>
                <a:gd name="connsiteX62" fmla="*/ 1742789 w 9182100"/>
                <a:gd name="connsiteY62" fmla="*/ 854668 h 932744"/>
                <a:gd name="connsiteX63" fmla="*/ 1931003 w 9182100"/>
                <a:gd name="connsiteY63" fmla="*/ 826950 h 932744"/>
                <a:gd name="connsiteX64" fmla="*/ 2314861 w 9182100"/>
                <a:gd name="connsiteY64" fmla="*/ 783897 h 932744"/>
                <a:gd name="connsiteX65" fmla="*/ 2506885 w 9182100"/>
                <a:gd name="connsiteY65" fmla="*/ 768086 h 932744"/>
                <a:gd name="connsiteX66" fmla="*/ 2602611 w 9182100"/>
                <a:gd name="connsiteY66" fmla="*/ 762085 h 932744"/>
                <a:gd name="connsiteX67" fmla="*/ 2698052 w 9182100"/>
                <a:gd name="connsiteY67" fmla="*/ 756846 h 932744"/>
                <a:gd name="connsiteX68" fmla="*/ 2887980 w 9182100"/>
                <a:gd name="connsiteY68" fmla="*/ 750846 h 932744"/>
                <a:gd name="connsiteX69" fmla="*/ 3075813 w 9182100"/>
                <a:gd name="connsiteY69" fmla="*/ 750179 h 932744"/>
                <a:gd name="connsiteX70" fmla="*/ 3168587 w 9182100"/>
                <a:gd name="connsiteY70" fmla="*/ 752751 h 932744"/>
                <a:gd name="connsiteX71" fmla="*/ 3260408 w 9182100"/>
                <a:gd name="connsiteY71" fmla="*/ 756656 h 932744"/>
                <a:gd name="connsiteX72" fmla="*/ 3440049 w 9182100"/>
                <a:gd name="connsiteY72" fmla="*/ 771610 h 932744"/>
                <a:gd name="connsiteX73" fmla="*/ 3483864 w 9182100"/>
                <a:gd name="connsiteY73" fmla="*/ 776849 h 932744"/>
                <a:gd name="connsiteX74" fmla="*/ 3528536 w 9182100"/>
                <a:gd name="connsiteY74" fmla="*/ 782469 h 932744"/>
                <a:gd name="connsiteX75" fmla="*/ 3628549 w 9182100"/>
                <a:gd name="connsiteY75" fmla="*/ 796089 h 932744"/>
                <a:gd name="connsiteX76" fmla="*/ 3828574 w 9182100"/>
                <a:gd name="connsiteY76" fmla="*/ 823140 h 932744"/>
                <a:gd name="connsiteX77" fmla="*/ 4231196 w 9182100"/>
                <a:gd name="connsiteY77" fmla="*/ 874099 h 932744"/>
                <a:gd name="connsiteX78" fmla="*/ 4433126 w 9182100"/>
                <a:gd name="connsiteY78" fmla="*/ 897435 h 932744"/>
                <a:gd name="connsiteX79" fmla="*/ 4485990 w 9182100"/>
                <a:gd name="connsiteY79" fmla="*/ 903246 h 932744"/>
                <a:gd name="connsiteX80" fmla="*/ 4539806 w 9182100"/>
                <a:gd name="connsiteY80" fmla="*/ 908961 h 932744"/>
                <a:gd name="connsiteX81" fmla="*/ 4593908 w 9182100"/>
                <a:gd name="connsiteY81" fmla="*/ 914199 h 932744"/>
                <a:gd name="connsiteX82" fmla="*/ 4648296 w 9182100"/>
                <a:gd name="connsiteY82" fmla="*/ 918771 h 932744"/>
                <a:gd name="connsiteX83" fmla="*/ 5092446 w 9182100"/>
                <a:gd name="connsiteY83" fmla="*/ 931154 h 932744"/>
                <a:gd name="connsiteX84" fmla="*/ 5533168 w 9182100"/>
                <a:gd name="connsiteY84" fmla="*/ 891816 h 932744"/>
                <a:gd name="connsiteX85" fmla="*/ 5918169 w 9182100"/>
                <a:gd name="connsiteY85" fmla="*/ 840666 h 932744"/>
                <a:gd name="connsiteX86" fmla="*/ 6007323 w 9182100"/>
                <a:gd name="connsiteY86" fmla="*/ 833237 h 932744"/>
                <a:gd name="connsiteX87" fmla="*/ 6051709 w 9182100"/>
                <a:gd name="connsiteY87" fmla="*/ 830570 h 932744"/>
                <a:gd name="connsiteX88" fmla="*/ 6097429 w 9182100"/>
                <a:gd name="connsiteY88" fmla="*/ 828379 h 932744"/>
                <a:gd name="connsiteX89" fmla="*/ 6287834 w 9182100"/>
                <a:gd name="connsiteY89" fmla="*/ 822569 h 932744"/>
                <a:gd name="connsiteX90" fmla="*/ 6681597 w 9182100"/>
                <a:gd name="connsiteY90" fmla="*/ 821235 h 932744"/>
                <a:gd name="connsiteX91" fmla="*/ 7079647 w 9182100"/>
                <a:gd name="connsiteY91" fmla="*/ 826569 h 932744"/>
                <a:gd name="connsiteX92" fmla="*/ 7478173 w 9182100"/>
                <a:gd name="connsiteY92" fmla="*/ 836094 h 932744"/>
                <a:gd name="connsiteX93" fmla="*/ 7871937 w 9182100"/>
                <a:gd name="connsiteY93" fmla="*/ 851430 h 932744"/>
                <a:gd name="connsiteX94" fmla="*/ 7919657 w 9182100"/>
                <a:gd name="connsiteY94" fmla="*/ 854097 h 932744"/>
                <a:gd name="connsiteX95" fmla="*/ 7964901 w 9182100"/>
                <a:gd name="connsiteY95" fmla="*/ 857240 h 932744"/>
                <a:gd name="connsiteX96" fmla="*/ 8015955 w 9182100"/>
                <a:gd name="connsiteY96" fmla="*/ 861050 h 932744"/>
                <a:gd name="connsiteX97" fmla="*/ 8072247 w 9182100"/>
                <a:gd name="connsiteY97" fmla="*/ 864384 h 932744"/>
                <a:gd name="connsiteX98" fmla="*/ 8286750 w 9182100"/>
                <a:gd name="connsiteY98" fmla="*/ 868384 h 932744"/>
                <a:gd name="connsiteX99" fmla="*/ 8704040 w 9182100"/>
                <a:gd name="connsiteY99" fmla="*/ 853716 h 932744"/>
                <a:gd name="connsiteX100" fmla="*/ 9120188 w 9182100"/>
                <a:gd name="connsiteY100" fmla="*/ 814092 h 932744"/>
                <a:gd name="connsiteX101" fmla="*/ 9181909 w 9182100"/>
                <a:gd name="connsiteY101" fmla="*/ 805519 h 932744"/>
                <a:gd name="connsiteX102" fmla="*/ 9181909 w 9182100"/>
                <a:gd name="connsiteY102" fmla="*/ 396420 h 93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9182100" h="932744">
                  <a:moveTo>
                    <a:pt x="9182100" y="396420"/>
                  </a:moveTo>
                  <a:cubicBezTo>
                    <a:pt x="9156097" y="395182"/>
                    <a:pt x="9129999" y="393753"/>
                    <a:pt x="9103805" y="392229"/>
                  </a:cubicBezTo>
                  <a:cubicBezTo>
                    <a:pt x="8974169" y="384419"/>
                    <a:pt x="8843105" y="372989"/>
                    <a:pt x="8712422" y="359749"/>
                  </a:cubicBezTo>
                  <a:cubicBezTo>
                    <a:pt x="8581739" y="346319"/>
                    <a:pt x="8451056" y="331269"/>
                    <a:pt x="8322755" y="313362"/>
                  </a:cubicBezTo>
                  <a:cubicBezTo>
                    <a:pt x="8258747" y="304695"/>
                    <a:pt x="8195120" y="294979"/>
                    <a:pt x="8134826" y="283930"/>
                  </a:cubicBezTo>
                  <a:cubicBezTo>
                    <a:pt x="8119872" y="281168"/>
                    <a:pt x="8105013" y="278501"/>
                    <a:pt x="8090916" y="275643"/>
                  </a:cubicBezTo>
                  <a:lnTo>
                    <a:pt x="8069485" y="271262"/>
                  </a:lnTo>
                  <a:lnTo>
                    <a:pt x="8041862" y="266595"/>
                  </a:lnTo>
                  <a:cubicBezTo>
                    <a:pt x="8023574" y="263547"/>
                    <a:pt x="8004524" y="260213"/>
                    <a:pt x="7986903" y="257546"/>
                  </a:cubicBezTo>
                  <a:lnTo>
                    <a:pt x="7934230" y="249640"/>
                  </a:lnTo>
                  <a:cubicBezTo>
                    <a:pt x="7864221" y="239258"/>
                    <a:pt x="7795832" y="230209"/>
                    <a:pt x="7727537" y="221922"/>
                  </a:cubicBezTo>
                  <a:lnTo>
                    <a:pt x="7625239" y="209730"/>
                  </a:lnTo>
                  <a:lnTo>
                    <a:pt x="7523227" y="198110"/>
                  </a:lnTo>
                  <a:cubicBezTo>
                    <a:pt x="7387209" y="183060"/>
                    <a:pt x="7251573" y="170392"/>
                    <a:pt x="7115651" y="158010"/>
                  </a:cubicBezTo>
                  <a:cubicBezTo>
                    <a:pt x="6979730" y="146580"/>
                    <a:pt x="6843522" y="135721"/>
                    <a:pt x="6706839" y="126958"/>
                  </a:cubicBezTo>
                  <a:lnTo>
                    <a:pt x="6604064" y="120862"/>
                  </a:lnTo>
                  <a:cubicBezTo>
                    <a:pt x="6569869" y="118767"/>
                    <a:pt x="6535484" y="116862"/>
                    <a:pt x="6501003" y="115338"/>
                  </a:cubicBezTo>
                  <a:lnTo>
                    <a:pt x="6397467" y="110385"/>
                  </a:lnTo>
                  <a:lnTo>
                    <a:pt x="6293168" y="106860"/>
                  </a:lnTo>
                  <a:cubicBezTo>
                    <a:pt x="6222969" y="105146"/>
                    <a:pt x="6152769" y="103527"/>
                    <a:pt x="6079712" y="103908"/>
                  </a:cubicBezTo>
                  <a:cubicBezTo>
                    <a:pt x="6061710" y="103908"/>
                    <a:pt x="6043708" y="103812"/>
                    <a:pt x="6024563" y="104479"/>
                  </a:cubicBezTo>
                  <a:cubicBezTo>
                    <a:pt x="6005703" y="104955"/>
                    <a:pt x="5986844" y="105527"/>
                    <a:pt x="5968080" y="106479"/>
                  </a:cubicBezTo>
                  <a:cubicBezTo>
                    <a:pt x="5930456" y="108003"/>
                    <a:pt x="5893023" y="110385"/>
                    <a:pt x="5855875" y="113242"/>
                  </a:cubicBezTo>
                  <a:cubicBezTo>
                    <a:pt x="5706904" y="124577"/>
                    <a:pt x="5565934" y="145151"/>
                    <a:pt x="5439251" y="160105"/>
                  </a:cubicBezTo>
                  <a:cubicBezTo>
                    <a:pt x="5311902" y="175536"/>
                    <a:pt x="5194745" y="184680"/>
                    <a:pt x="5075396" y="186585"/>
                  </a:cubicBezTo>
                  <a:cubicBezTo>
                    <a:pt x="4956429" y="188490"/>
                    <a:pt x="4835748" y="182775"/>
                    <a:pt x="4712780" y="171249"/>
                  </a:cubicBezTo>
                  <a:lnTo>
                    <a:pt x="4666679" y="166773"/>
                  </a:lnTo>
                  <a:lnTo>
                    <a:pt x="4620292" y="161629"/>
                  </a:lnTo>
                  <a:cubicBezTo>
                    <a:pt x="4604862" y="160010"/>
                    <a:pt x="4589336" y="157914"/>
                    <a:pt x="4573810" y="156009"/>
                  </a:cubicBezTo>
                  <a:lnTo>
                    <a:pt x="4550569" y="153057"/>
                  </a:lnTo>
                  <a:lnTo>
                    <a:pt x="4538948" y="151628"/>
                  </a:lnTo>
                  <a:lnTo>
                    <a:pt x="4526566" y="149913"/>
                  </a:lnTo>
                  <a:lnTo>
                    <a:pt x="4327779" y="122862"/>
                  </a:lnTo>
                  <a:lnTo>
                    <a:pt x="3929729" y="68189"/>
                  </a:lnTo>
                  <a:lnTo>
                    <a:pt x="3729133" y="41900"/>
                  </a:lnTo>
                  <a:lnTo>
                    <a:pt x="3628930" y="28946"/>
                  </a:lnTo>
                  <a:lnTo>
                    <a:pt x="3573399" y="22278"/>
                  </a:lnTo>
                  <a:cubicBezTo>
                    <a:pt x="3554445" y="19992"/>
                    <a:pt x="3535585" y="17992"/>
                    <a:pt x="3516916" y="16468"/>
                  </a:cubicBezTo>
                  <a:cubicBezTo>
                    <a:pt x="3366611" y="2752"/>
                    <a:pt x="3219736" y="-2010"/>
                    <a:pt x="3074670" y="752"/>
                  </a:cubicBezTo>
                  <a:cubicBezTo>
                    <a:pt x="3002280" y="2181"/>
                    <a:pt x="2930176" y="4467"/>
                    <a:pt x="2858738" y="8753"/>
                  </a:cubicBezTo>
                  <a:cubicBezTo>
                    <a:pt x="2787206" y="13039"/>
                    <a:pt x="2716149" y="18754"/>
                    <a:pt x="2645474" y="25326"/>
                  </a:cubicBezTo>
                  <a:cubicBezTo>
                    <a:pt x="2362581" y="52473"/>
                    <a:pt x="2085975" y="97145"/>
                    <a:pt x="1810798" y="158010"/>
                  </a:cubicBezTo>
                  <a:cubicBezTo>
                    <a:pt x="1741837" y="173345"/>
                    <a:pt x="1673066" y="189442"/>
                    <a:pt x="1602772" y="208111"/>
                  </a:cubicBezTo>
                  <a:lnTo>
                    <a:pt x="1548860" y="222780"/>
                  </a:lnTo>
                  <a:lnTo>
                    <a:pt x="1501331" y="236115"/>
                  </a:lnTo>
                  <a:cubicBezTo>
                    <a:pt x="1471327" y="244497"/>
                    <a:pt x="1441228" y="253450"/>
                    <a:pt x="1411224" y="260880"/>
                  </a:cubicBezTo>
                  <a:cubicBezTo>
                    <a:pt x="1291209" y="293074"/>
                    <a:pt x="1170813" y="318982"/>
                    <a:pt x="1050893" y="338032"/>
                  </a:cubicBezTo>
                  <a:cubicBezTo>
                    <a:pt x="990790" y="347557"/>
                    <a:pt x="931069" y="354796"/>
                    <a:pt x="871252" y="360511"/>
                  </a:cubicBezTo>
                  <a:cubicBezTo>
                    <a:pt x="841438" y="362702"/>
                    <a:pt x="811530" y="365559"/>
                    <a:pt x="781812" y="366512"/>
                  </a:cubicBezTo>
                  <a:cubicBezTo>
                    <a:pt x="751904" y="368512"/>
                    <a:pt x="722376" y="368893"/>
                    <a:pt x="692563" y="369655"/>
                  </a:cubicBezTo>
                  <a:cubicBezTo>
                    <a:pt x="633222" y="370036"/>
                    <a:pt x="574167" y="368131"/>
                    <a:pt x="515017" y="363940"/>
                  </a:cubicBezTo>
                  <a:cubicBezTo>
                    <a:pt x="455867" y="359749"/>
                    <a:pt x="397097" y="351748"/>
                    <a:pt x="337661" y="341937"/>
                  </a:cubicBezTo>
                  <a:cubicBezTo>
                    <a:pt x="278225" y="331936"/>
                    <a:pt x="218599" y="318696"/>
                    <a:pt x="156972" y="303456"/>
                  </a:cubicBezTo>
                  <a:cubicBezTo>
                    <a:pt x="106680" y="290883"/>
                    <a:pt x="55150" y="276405"/>
                    <a:pt x="0" y="261642"/>
                  </a:cubicBezTo>
                  <a:lnTo>
                    <a:pt x="0" y="713412"/>
                  </a:lnTo>
                  <a:cubicBezTo>
                    <a:pt x="3048" y="714841"/>
                    <a:pt x="6096" y="716270"/>
                    <a:pt x="9144" y="717699"/>
                  </a:cubicBezTo>
                  <a:cubicBezTo>
                    <a:pt x="74295" y="747798"/>
                    <a:pt x="142875" y="775896"/>
                    <a:pt x="213360" y="801042"/>
                  </a:cubicBezTo>
                  <a:cubicBezTo>
                    <a:pt x="354521" y="851715"/>
                    <a:pt x="503873" y="887244"/>
                    <a:pt x="653510" y="908199"/>
                  </a:cubicBezTo>
                  <a:cubicBezTo>
                    <a:pt x="803338" y="928773"/>
                    <a:pt x="953929" y="935631"/>
                    <a:pt x="1101947" y="930773"/>
                  </a:cubicBezTo>
                  <a:cubicBezTo>
                    <a:pt x="1250252" y="926582"/>
                    <a:pt x="1396365" y="911437"/>
                    <a:pt x="1540002" y="889434"/>
                  </a:cubicBezTo>
                  <a:cubicBezTo>
                    <a:pt x="1576197" y="884386"/>
                    <a:pt x="1611535" y="877433"/>
                    <a:pt x="1647158" y="871242"/>
                  </a:cubicBezTo>
                  <a:lnTo>
                    <a:pt x="1698117" y="862193"/>
                  </a:lnTo>
                  <a:lnTo>
                    <a:pt x="1742789" y="854668"/>
                  </a:lnTo>
                  <a:cubicBezTo>
                    <a:pt x="1804035" y="845048"/>
                    <a:pt x="1867472" y="835428"/>
                    <a:pt x="1931003" y="826950"/>
                  </a:cubicBezTo>
                  <a:cubicBezTo>
                    <a:pt x="2058353" y="810282"/>
                    <a:pt x="2186750" y="795327"/>
                    <a:pt x="2314861" y="783897"/>
                  </a:cubicBezTo>
                  <a:cubicBezTo>
                    <a:pt x="2378964" y="778087"/>
                    <a:pt x="2442972" y="772467"/>
                    <a:pt x="2506885" y="768086"/>
                  </a:cubicBezTo>
                  <a:cubicBezTo>
                    <a:pt x="2538794" y="765990"/>
                    <a:pt x="2570798" y="763800"/>
                    <a:pt x="2602611" y="762085"/>
                  </a:cubicBezTo>
                  <a:cubicBezTo>
                    <a:pt x="2634520" y="760180"/>
                    <a:pt x="2666333" y="758370"/>
                    <a:pt x="2698052" y="756846"/>
                  </a:cubicBezTo>
                  <a:cubicBezTo>
                    <a:pt x="2761583" y="753894"/>
                    <a:pt x="2825020" y="751703"/>
                    <a:pt x="2887980" y="750846"/>
                  </a:cubicBezTo>
                  <a:cubicBezTo>
                    <a:pt x="2951036" y="749417"/>
                    <a:pt x="3013615" y="749322"/>
                    <a:pt x="3075813" y="750179"/>
                  </a:cubicBezTo>
                  <a:cubicBezTo>
                    <a:pt x="3106865" y="750846"/>
                    <a:pt x="3137916" y="751417"/>
                    <a:pt x="3168587" y="752751"/>
                  </a:cubicBezTo>
                  <a:cubicBezTo>
                    <a:pt x="3199448" y="753703"/>
                    <a:pt x="3229928" y="755227"/>
                    <a:pt x="3260408" y="756656"/>
                  </a:cubicBezTo>
                  <a:cubicBezTo>
                    <a:pt x="3320987" y="760466"/>
                    <a:pt x="3381470" y="764562"/>
                    <a:pt x="3440049" y="771610"/>
                  </a:cubicBezTo>
                  <a:cubicBezTo>
                    <a:pt x="3454908" y="773039"/>
                    <a:pt x="3469386" y="775039"/>
                    <a:pt x="3483864" y="776849"/>
                  </a:cubicBezTo>
                  <a:lnTo>
                    <a:pt x="3528536" y="782469"/>
                  </a:lnTo>
                  <a:lnTo>
                    <a:pt x="3628549" y="796089"/>
                  </a:lnTo>
                  <a:lnTo>
                    <a:pt x="3828574" y="823140"/>
                  </a:lnTo>
                  <a:cubicBezTo>
                    <a:pt x="3962019" y="840190"/>
                    <a:pt x="4095750" y="858573"/>
                    <a:pt x="4231196" y="874099"/>
                  </a:cubicBezTo>
                  <a:lnTo>
                    <a:pt x="4433126" y="897435"/>
                  </a:lnTo>
                  <a:lnTo>
                    <a:pt x="4485990" y="903246"/>
                  </a:lnTo>
                  <a:cubicBezTo>
                    <a:pt x="4503897" y="905151"/>
                    <a:pt x="4521708" y="907341"/>
                    <a:pt x="4539806" y="908961"/>
                  </a:cubicBezTo>
                  <a:lnTo>
                    <a:pt x="4593908" y="914199"/>
                  </a:lnTo>
                  <a:lnTo>
                    <a:pt x="4648296" y="918771"/>
                  </a:lnTo>
                  <a:cubicBezTo>
                    <a:pt x="4793456" y="930392"/>
                    <a:pt x="4942237" y="935631"/>
                    <a:pt x="5092446" y="931154"/>
                  </a:cubicBezTo>
                  <a:cubicBezTo>
                    <a:pt x="5242274" y="927249"/>
                    <a:pt x="5393627" y="911437"/>
                    <a:pt x="5533168" y="891816"/>
                  </a:cubicBezTo>
                  <a:cubicBezTo>
                    <a:pt x="5673471" y="872289"/>
                    <a:pt x="5798820" y="851906"/>
                    <a:pt x="5918169" y="840666"/>
                  </a:cubicBezTo>
                  <a:cubicBezTo>
                    <a:pt x="5948077" y="837809"/>
                    <a:pt x="5977795" y="835237"/>
                    <a:pt x="6007323" y="833237"/>
                  </a:cubicBezTo>
                  <a:cubicBezTo>
                    <a:pt x="6022086" y="832094"/>
                    <a:pt x="6036945" y="831332"/>
                    <a:pt x="6051709" y="830570"/>
                  </a:cubicBezTo>
                  <a:lnTo>
                    <a:pt x="6097429" y="828379"/>
                  </a:lnTo>
                  <a:cubicBezTo>
                    <a:pt x="6158960" y="825236"/>
                    <a:pt x="6223445" y="823807"/>
                    <a:pt x="6287834" y="822569"/>
                  </a:cubicBezTo>
                  <a:cubicBezTo>
                    <a:pt x="6417374" y="820664"/>
                    <a:pt x="6549485" y="820188"/>
                    <a:pt x="6681597" y="821235"/>
                  </a:cubicBezTo>
                  <a:cubicBezTo>
                    <a:pt x="6813899" y="822378"/>
                    <a:pt x="6946773" y="823617"/>
                    <a:pt x="7079647" y="826569"/>
                  </a:cubicBezTo>
                  <a:cubicBezTo>
                    <a:pt x="7212520" y="828951"/>
                    <a:pt x="7345585" y="831903"/>
                    <a:pt x="7478173" y="836094"/>
                  </a:cubicBezTo>
                  <a:cubicBezTo>
                    <a:pt x="7610475" y="839714"/>
                    <a:pt x="7743539" y="844953"/>
                    <a:pt x="7871937" y="851430"/>
                  </a:cubicBezTo>
                  <a:lnTo>
                    <a:pt x="7919657" y="854097"/>
                  </a:lnTo>
                  <a:cubicBezTo>
                    <a:pt x="7935564" y="854954"/>
                    <a:pt x="7949756" y="856192"/>
                    <a:pt x="7964901" y="857240"/>
                  </a:cubicBezTo>
                  <a:lnTo>
                    <a:pt x="8015955" y="861050"/>
                  </a:lnTo>
                  <a:cubicBezTo>
                    <a:pt x="8035195" y="862383"/>
                    <a:pt x="8053769" y="863622"/>
                    <a:pt x="8072247" y="864384"/>
                  </a:cubicBezTo>
                  <a:cubicBezTo>
                    <a:pt x="8145780" y="867527"/>
                    <a:pt x="8216456" y="868479"/>
                    <a:pt x="8286750" y="868384"/>
                  </a:cubicBezTo>
                  <a:cubicBezTo>
                    <a:pt x="8427148" y="867527"/>
                    <a:pt x="8565452" y="862574"/>
                    <a:pt x="8704040" y="853716"/>
                  </a:cubicBezTo>
                  <a:cubicBezTo>
                    <a:pt x="8842534" y="844762"/>
                    <a:pt x="8980741" y="832284"/>
                    <a:pt x="9120188" y="814092"/>
                  </a:cubicBezTo>
                  <a:cubicBezTo>
                    <a:pt x="9140761" y="811425"/>
                    <a:pt x="9161336" y="808567"/>
                    <a:pt x="9181909" y="805519"/>
                  </a:cubicBezTo>
                  <a:lnTo>
                    <a:pt x="9181909" y="396420"/>
                  </a:lnTo>
                  <a:close/>
                </a:path>
              </a:pathLst>
            </a:custGeom>
            <a:solidFill>
              <a:schemeClr val="bg1">
                <a:alpha val="30000"/>
              </a:schemeClr>
            </a:solidFill>
            <a:ln w="9525"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60ECD12F-47FF-48FE-A827-069775A8AD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199381"/>
              <a:ext cx="12188952" cy="902694"/>
            </a:xfrm>
            <a:custGeom>
              <a:avLst/>
              <a:gdLst>
                <a:gd name="connsiteX0" fmla="*/ 9182100 w 9182100"/>
                <a:gd name="connsiteY0" fmla="*/ 351088 h 765639"/>
                <a:gd name="connsiteX1" fmla="*/ 9178480 w 9182100"/>
                <a:gd name="connsiteY1" fmla="*/ 350993 h 765639"/>
                <a:gd name="connsiteX2" fmla="*/ 8783955 w 9182100"/>
                <a:gd name="connsiteY2" fmla="*/ 327561 h 765639"/>
                <a:gd name="connsiteX3" fmla="*/ 8390763 w 9182100"/>
                <a:gd name="connsiteY3" fmla="*/ 288795 h 765639"/>
                <a:gd name="connsiteX4" fmla="*/ 8199502 w 9182100"/>
                <a:gd name="connsiteY4" fmla="*/ 262601 h 765639"/>
                <a:gd name="connsiteX5" fmla="*/ 8153972 w 9182100"/>
                <a:gd name="connsiteY5" fmla="*/ 254886 h 765639"/>
                <a:gd name="connsiteX6" fmla="*/ 8131588 w 9182100"/>
                <a:gd name="connsiteY6" fmla="*/ 250790 h 765639"/>
                <a:gd name="connsiteX7" fmla="*/ 8104632 w 9182100"/>
                <a:gd name="connsiteY7" fmla="*/ 246504 h 765639"/>
                <a:gd name="connsiteX8" fmla="*/ 8050911 w 9182100"/>
                <a:gd name="connsiteY8" fmla="*/ 238217 h 765639"/>
                <a:gd name="connsiteX9" fmla="*/ 7998810 w 9182100"/>
                <a:gd name="connsiteY9" fmla="*/ 230978 h 765639"/>
                <a:gd name="connsiteX10" fmla="*/ 7589902 w 9182100"/>
                <a:gd name="connsiteY10" fmla="*/ 183925 h 765639"/>
                <a:gd name="connsiteX11" fmla="*/ 7183469 w 9182100"/>
                <a:gd name="connsiteY11" fmla="*/ 147634 h 765639"/>
                <a:gd name="connsiteX12" fmla="*/ 6775990 w 9182100"/>
                <a:gd name="connsiteY12" fmla="*/ 119821 h 765639"/>
                <a:gd name="connsiteX13" fmla="*/ 6364795 w 9182100"/>
                <a:gd name="connsiteY13" fmla="*/ 102391 h 765639"/>
                <a:gd name="connsiteX14" fmla="*/ 6154293 w 9182100"/>
                <a:gd name="connsiteY14" fmla="*/ 100581 h 765639"/>
                <a:gd name="connsiteX15" fmla="*/ 6100287 w 9182100"/>
                <a:gd name="connsiteY15" fmla="*/ 101343 h 765639"/>
                <a:gd name="connsiteX16" fmla="*/ 6045327 w 9182100"/>
                <a:gd name="connsiteY16" fmla="*/ 103438 h 765639"/>
                <a:gd name="connsiteX17" fmla="*/ 5935980 w 9182100"/>
                <a:gd name="connsiteY17" fmla="*/ 110296 h 765639"/>
                <a:gd name="connsiteX18" fmla="*/ 5523357 w 9182100"/>
                <a:gd name="connsiteY18" fmla="*/ 157635 h 765639"/>
                <a:gd name="connsiteX19" fmla="*/ 5149882 w 9182100"/>
                <a:gd name="connsiteY19" fmla="*/ 185639 h 765639"/>
                <a:gd name="connsiteX20" fmla="*/ 4777073 w 9182100"/>
                <a:gd name="connsiteY20" fmla="*/ 170685 h 765639"/>
                <a:gd name="connsiteX21" fmla="*/ 4729925 w 9182100"/>
                <a:gd name="connsiteY21" fmla="*/ 166208 h 765639"/>
                <a:gd name="connsiteX22" fmla="*/ 4682585 w 9182100"/>
                <a:gd name="connsiteY22" fmla="*/ 161064 h 765639"/>
                <a:gd name="connsiteX23" fmla="*/ 4635151 w 9182100"/>
                <a:gd name="connsiteY23" fmla="*/ 155445 h 765639"/>
                <a:gd name="connsiteX24" fmla="*/ 4611434 w 9182100"/>
                <a:gd name="connsiteY24" fmla="*/ 152492 h 765639"/>
                <a:gd name="connsiteX25" fmla="*/ 4587145 w 9182100"/>
                <a:gd name="connsiteY25" fmla="*/ 149349 h 765639"/>
                <a:gd name="connsiteX26" fmla="*/ 4387977 w 9182100"/>
                <a:gd name="connsiteY26" fmla="*/ 122774 h 765639"/>
                <a:gd name="connsiteX27" fmla="*/ 3989356 w 9182100"/>
                <a:gd name="connsiteY27" fmla="*/ 68577 h 765639"/>
                <a:gd name="connsiteX28" fmla="*/ 3789140 w 9182100"/>
                <a:gd name="connsiteY28" fmla="*/ 42192 h 765639"/>
                <a:gd name="connsiteX29" fmla="*/ 3689033 w 9182100"/>
                <a:gd name="connsiteY29" fmla="*/ 29143 h 765639"/>
                <a:gd name="connsiteX30" fmla="*/ 3634835 w 9182100"/>
                <a:gd name="connsiteY30" fmla="*/ 22571 h 765639"/>
                <a:gd name="connsiteX31" fmla="*/ 3579876 w 9182100"/>
                <a:gd name="connsiteY31" fmla="*/ 16856 h 765639"/>
                <a:gd name="connsiteX32" fmla="*/ 3147441 w 9182100"/>
                <a:gd name="connsiteY32" fmla="*/ 473 h 765639"/>
                <a:gd name="connsiteX33" fmla="*/ 2724722 w 9182100"/>
                <a:gd name="connsiteY33" fmla="*/ 22857 h 765639"/>
                <a:gd name="connsiteX34" fmla="*/ 1898428 w 9182100"/>
                <a:gd name="connsiteY34" fmla="*/ 147730 h 765639"/>
                <a:gd name="connsiteX35" fmla="*/ 1692878 w 9182100"/>
                <a:gd name="connsiteY35" fmla="*/ 195069 h 765639"/>
                <a:gd name="connsiteX36" fmla="*/ 1640205 w 9182100"/>
                <a:gd name="connsiteY36" fmla="*/ 208785 h 765639"/>
                <a:gd name="connsiteX37" fmla="*/ 1592294 w 9182100"/>
                <a:gd name="connsiteY37" fmla="*/ 221643 h 765639"/>
                <a:gd name="connsiteX38" fmla="*/ 1500092 w 9182100"/>
                <a:gd name="connsiteY38" fmla="*/ 245551 h 765639"/>
                <a:gd name="connsiteX39" fmla="*/ 1130046 w 9182100"/>
                <a:gd name="connsiteY39" fmla="*/ 318227 h 765639"/>
                <a:gd name="connsiteX40" fmla="*/ 944880 w 9182100"/>
                <a:gd name="connsiteY40" fmla="*/ 337658 h 765639"/>
                <a:gd name="connsiteX41" fmla="*/ 852583 w 9182100"/>
                <a:gd name="connsiteY41" fmla="*/ 341944 h 765639"/>
                <a:gd name="connsiteX42" fmla="*/ 760476 w 9182100"/>
                <a:gd name="connsiteY42" fmla="*/ 343087 h 765639"/>
                <a:gd name="connsiteX43" fmla="*/ 577215 w 9182100"/>
                <a:gd name="connsiteY43" fmla="*/ 332800 h 765639"/>
                <a:gd name="connsiteX44" fmla="*/ 394907 w 9182100"/>
                <a:gd name="connsiteY44" fmla="*/ 305463 h 765639"/>
                <a:gd name="connsiteX45" fmla="*/ 211265 w 9182100"/>
                <a:gd name="connsiteY45" fmla="*/ 261363 h 765639"/>
                <a:gd name="connsiteX46" fmla="*/ 17526 w 9182100"/>
                <a:gd name="connsiteY46" fmla="*/ 204880 h 765639"/>
                <a:gd name="connsiteX47" fmla="*/ 0 w 9182100"/>
                <a:gd name="connsiteY47" fmla="*/ 199927 h 765639"/>
                <a:gd name="connsiteX48" fmla="*/ 0 w 9182100"/>
                <a:gd name="connsiteY48" fmla="*/ 526920 h 765639"/>
                <a:gd name="connsiteX49" fmla="*/ 100298 w 9182100"/>
                <a:gd name="connsiteY49" fmla="*/ 571973 h 765639"/>
                <a:gd name="connsiteX50" fmla="*/ 301562 w 9182100"/>
                <a:gd name="connsiteY50" fmla="*/ 649697 h 765639"/>
                <a:gd name="connsiteX51" fmla="*/ 731044 w 9182100"/>
                <a:gd name="connsiteY51" fmla="*/ 746947 h 765639"/>
                <a:gd name="connsiteX52" fmla="*/ 1168241 w 9182100"/>
                <a:gd name="connsiteY52" fmla="*/ 762759 h 765639"/>
                <a:gd name="connsiteX53" fmla="*/ 1596581 w 9182100"/>
                <a:gd name="connsiteY53" fmla="*/ 716944 h 765639"/>
                <a:gd name="connsiteX54" fmla="*/ 1701641 w 9182100"/>
                <a:gd name="connsiteY54" fmla="*/ 697894 h 765639"/>
                <a:gd name="connsiteX55" fmla="*/ 1752124 w 9182100"/>
                <a:gd name="connsiteY55" fmla="*/ 688273 h 765639"/>
                <a:gd name="connsiteX56" fmla="*/ 1797939 w 9182100"/>
                <a:gd name="connsiteY56" fmla="*/ 679891 h 765639"/>
                <a:gd name="connsiteX57" fmla="*/ 1988630 w 9182100"/>
                <a:gd name="connsiteY57" fmla="*/ 649316 h 765639"/>
                <a:gd name="connsiteX58" fmla="*/ 2376297 w 9182100"/>
                <a:gd name="connsiteY58" fmla="*/ 601691 h 765639"/>
                <a:gd name="connsiteX59" fmla="*/ 2570416 w 9182100"/>
                <a:gd name="connsiteY59" fmla="*/ 584165 h 765639"/>
                <a:gd name="connsiteX60" fmla="*/ 2764155 w 9182100"/>
                <a:gd name="connsiteY60" fmla="*/ 571497 h 765639"/>
                <a:gd name="connsiteX61" fmla="*/ 2956941 w 9182100"/>
                <a:gd name="connsiteY61" fmla="*/ 564163 h 765639"/>
                <a:gd name="connsiteX62" fmla="*/ 3148298 w 9182100"/>
                <a:gd name="connsiteY62" fmla="*/ 562639 h 765639"/>
                <a:gd name="connsiteX63" fmla="*/ 3337274 w 9182100"/>
                <a:gd name="connsiteY63" fmla="*/ 568544 h 765639"/>
                <a:gd name="connsiteX64" fmla="*/ 3522345 w 9182100"/>
                <a:gd name="connsiteY64" fmla="*/ 583308 h 765639"/>
                <a:gd name="connsiteX65" fmla="*/ 3567779 w 9182100"/>
                <a:gd name="connsiteY65" fmla="*/ 588642 h 765639"/>
                <a:gd name="connsiteX66" fmla="*/ 3613785 w 9182100"/>
                <a:gd name="connsiteY66" fmla="*/ 594357 h 765639"/>
                <a:gd name="connsiteX67" fmla="*/ 3713798 w 9182100"/>
                <a:gd name="connsiteY67" fmla="*/ 607882 h 765639"/>
                <a:gd name="connsiteX68" fmla="*/ 3913823 w 9182100"/>
                <a:gd name="connsiteY68" fmla="*/ 634838 h 765639"/>
                <a:gd name="connsiteX69" fmla="*/ 4315873 w 9182100"/>
                <a:gd name="connsiteY69" fmla="*/ 686273 h 765639"/>
                <a:gd name="connsiteX70" fmla="*/ 4517422 w 9182100"/>
                <a:gd name="connsiteY70" fmla="*/ 710086 h 765639"/>
                <a:gd name="connsiteX71" fmla="*/ 4728972 w 9182100"/>
                <a:gd name="connsiteY71" fmla="*/ 731422 h 765639"/>
                <a:gd name="connsiteX72" fmla="*/ 5162931 w 9182100"/>
                <a:gd name="connsiteY72" fmla="*/ 744185 h 765639"/>
                <a:gd name="connsiteX73" fmla="*/ 5594033 w 9182100"/>
                <a:gd name="connsiteY73" fmla="*/ 706466 h 765639"/>
                <a:gd name="connsiteX74" fmla="*/ 5982939 w 9182100"/>
                <a:gd name="connsiteY74" fmla="*/ 655793 h 765639"/>
                <a:gd name="connsiteX75" fmla="*/ 6075045 w 9182100"/>
                <a:gd name="connsiteY75" fmla="*/ 648459 h 765639"/>
                <a:gd name="connsiteX76" fmla="*/ 6167819 w 9182100"/>
                <a:gd name="connsiteY76" fmla="*/ 643887 h 765639"/>
                <a:gd name="connsiteX77" fmla="*/ 6361081 w 9182100"/>
                <a:gd name="connsiteY77" fmla="*/ 639124 h 765639"/>
                <a:gd name="connsiteX78" fmla="*/ 6757321 w 9182100"/>
                <a:gd name="connsiteY78" fmla="*/ 640458 h 765639"/>
                <a:gd name="connsiteX79" fmla="*/ 7156704 w 9182100"/>
                <a:gd name="connsiteY79" fmla="*/ 649030 h 765639"/>
                <a:gd name="connsiteX80" fmla="*/ 7556373 w 9182100"/>
                <a:gd name="connsiteY80" fmla="*/ 662365 h 765639"/>
                <a:gd name="connsiteX81" fmla="*/ 7952328 w 9182100"/>
                <a:gd name="connsiteY81" fmla="*/ 682177 h 765639"/>
                <a:gd name="connsiteX82" fmla="*/ 8000714 w 9182100"/>
                <a:gd name="connsiteY82" fmla="*/ 685511 h 765639"/>
                <a:gd name="connsiteX83" fmla="*/ 8047196 w 9182100"/>
                <a:gd name="connsiteY83" fmla="*/ 689416 h 765639"/>
                <a:gd name="connsiteX84" fmla="*/ 8097965 w 9182100"/>
                <a:gd name="connsiteY84" fmla="*/ 693893 h 765639"/>
                <a:gd name="connsiteX85" fmla="*/ 8152733 w 9182100"/>
                <a:gd name="connsiteY85" fmla="*/ 697894 h 765639"/>
                <a:gd name="connsiteX86" fmla="*/ 8363903 w 9182100"/>
                <a:gd name="connsiteY86" fmla="*/ 705133 h 765639"/>
                <a:gd name="connsiteX87" fmla="*/ 8777764 w 9182100"/>
                <a:gd name="connsiteY87" fmla="*/ 698084 h 765639"/>
                <a:gd name="connsiteX88" fmla="*/ 9182005 w 9182100"/>
                <a:gd name="connsiteY88" fmla="*/ 668366 h 765639"/>
                <a:gd name="connsiteX89" fmla="*/ 9182005 w 9182100"/>
                <a:gd name="connsiteY89" fmla="*/ 351088 h 76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9182100" h="765639">
                  <a:moveTo>
                    <a:pt x="9182100" y="351088"/>
                  </a:moveTo>
                  <a:cubicBezTo>
                    <a:pt x="9180862" y="351088"/>
                    <a:pt x="9179719" y="350993"/>
                    <a:pt x="9178480" y="350993"/>
                  </a:cubicBezTo>
                  <a:cubicBezTo>
                    <a:pt x="9047607" y="346421"/>
                    <a:pt x="8915591" y="337944"/>
                    <a:pt x="8783955" y="327561"/>
                  </a:cubicBezTo>
                  <a:cubicBezTo>
                    <a:pt x="8652320" y="316894"/>
                    <a:pt x="8520589" y="304416"/>
                    <a:pt x="8390763" y="288795"/>
                  </a:cubicBezTo>
                  <a:cubicBezTo>
                    <a:pt x="8325898" y="281175"/>
                    <a:pt x="8261509" y="272602"/>
                    <a:pt x="8199502" y="262601"/>
                  </a:cubicBezTo>
                  <a:cubicBezTo>
                    <a:pt x="8184070" y="260029"/>
                    <a:pt x="8168831" y="257553"/>
                    <a:pt x="8153972" y="254886"/>
                  </a:cubicBezTo>
                  <a:lnTo>
                    <a:pt x="8131588" y="250790"/>
                  </a:lnTo>
                  <a:lnTo>
                    <a:pt x="8104632" y="246504"/>
                  </a:lnTo>
                  <a:cubicBezTo>
                    <a:pt x="8086725" y="243741"/>
                    <a:pt x="8068247" y="240598"/>
                    <a:pt x="8050911" y="238217"/>
                  </a:cubicBezTo>
                  <a:lnTo>
                    <a:pt x="7998810" y="230978"/>
                  </a:lnTo>
                  <a:cubicBezTo>
                    <a:pt x="7860697" y="212023"/>
                    <a:pt x="7725633" y="198021"/>
                    <a:pt x="7589902" y="183925"/>
                  </a:cubicBezTo>
                  <a:cubicBezTo>
                    <a:pt x="7454360" y="170304"/>
                    <a:pt x="7319010" y="158779"/>
                    <a:pt x="7183469" y="147634"/>
                  </a:cubicBezTo>
                  <a:cubicBezTo>
                    <a:pt x="7047929" y="137252"/>
                    <a:pt x="6912198" y="127632"/>
                    <a:pt x="6775990" y="119821"/>
                  </a:cubicBezTo>
                  <a:cubicBezTo>
                    <a:pt x="6639592" y="112582"/>
                    <a:pt x="6503194" y="105439"/>
                    <a:pt x="6364795" y="102391"/>
                  </a:cubicBezTo>
                  <a:cubicBezTo>
                    <a:pt x="6295263" y="101057"/>
                    <a:pt x="6225826" y="99819"/>
                    <a:pt x="6154293" y="100581"/>
                  </a:cubicBezTo>
                  <a:cubicBezTo>
                    <a:pt x="6136577" y="100581"/>
                    <a:pt x="6118860" y="100581"/>
                    <a:pt x="6100287" y="101343"/>
                  </a:cubicBezTo>
                  <a:cubicBezTo>
                    <a:pt x="6081903" y="101819"/>
                    <a:pt x="6063615" y="102486"/>
                    <a:pt x="6045327" y="103438"/>
                  </a:cubicBezTo>
                  <a:cubicBezTo>
                    <a:pt x="6008656" y="104962"/>
                    <a:pt x="5972175" y="107439"/>
                    <a:pt x="5935980" y="110296"/>
                  </a:cubicBezTo>
                  <a:cubicBezTo>
                    <a:pt x="5790724" y="121631"/>
                    <a:pt x="5651659" y="142110"/>
                    <a:pt x="5523357" y="157635"/>
                  </a:cubicBezTo>
                  <a:cubicBezTo>
                    <a:pt x="5394484" y="173542"/>
                    <a:pt x="5273040" y="183543"/>
                    <a:pt x="5149882" y="185639"/>
                  </a:cubicBezTo>
                  <a:cubicBezTo>
                    <a:pt x="5027010" y="187925"/>
                    <a:pt x="4902803" y="182210"/>
                    <a:pt x="4777073" y="170685"/>
                  </a:cubicBezTo>
                  <a:lnTo>
                    <a:pt x="4729925" y="166208"/>
                  </a:lnTo>
                  <a:lnTo>
                    <a:pt x="4682585" y="161064"/>
                  </a:lnTo>
                  <a:cubicBezTo>
                    <a:pt x="4666869" y="159445"/>
                    <a:pt x="4650963" y="157350"/>
                    <a:pt x="4635151" y="155445"/>
                  </a:cubicBezTo>
                  <a:lnTo>
                    <a:pt x="4611434" y="152492"/>
                  </a:lnTo>
                  <a:cubicBezTo>
                    <a:pt x="4603623" y="151539"/>
                    <a:pt x="4595622" y="150587"/>
                    <a:pt x="4587145" y="149349"/>
                  </a:cubicBezTo>
                  <a:lnTo>
                    <a:pt x="4387977" y="122774"/>
                  </a:lnTo>
                  <a:lnTo>
                    <a:pt x="3989356" y="68577"/>
                  </a:lnTo>
                  <a:lnTo>
                    <a:pt x="3789140" y="42192"/>
                  </a:lnTo>
                  <a:lnTo>
                    <a:pt x="3689033" y="29143"/>
                  </a:lnTo>
                  <a:lnTo>
                    <a:pt x="3634835" y="22571"/>
                  </a:lnTo>
                  <a:cubicBezTo>
                    <a:pt x="3616452" y="20285"/>
                    <a:pt x="3598069" y="18380"/>
                    <a:pt x="3579876" y="16856"/>
                  </a:cubicBezTo>
                  <a:cubicBezTo>
                    <a:pt x="3433667" y="3140"/>
                    <a:pt x="3289840" y="-1622"/>
                    <a:pt x="3147441" y="473"/>
                  </a:cubicBezTo>
                  <a:cubicBezTo>
                    <a:pt x="3005138" y="2283"/>
                    <a:pt x="2864263" y="10188"/>
                    <a:pt x="2724722" y="22857"/>
                  </a:cubicBezTo>
                  <a:cubicBezTo>
                    <a:pt x="2445353" y="48098"/>
                    <a:pt x="2171129" y="90198"/>
                    <a:pt x="1898428" y="147730"/>
                  </a:cubicBezTo>
                  <a:cubicBezTo>
                    <a:pt x="1830134" y="162208"/>
                    <a:pt x="1762030" y="177448"/>
                    <a:pt x="1692878" y="195069"/>
                  </a:cubicBezTo>
                  <a:lnTo>
                    <a:pt x="1640205" y="208785"/>
                  </a:lnTo>
                  <a:lnTo>
                    <a:pt x="1592294" y="221643"/>
                  </a:lnTo>
                  <a:cubicBezTo>
                    <a:pt x="1561624" y="229740"/>
                    <a:pt x="1530858" y="238503"/>
                    <a:pt x="1500092" y="245551"/>
                  </a:cubicBezTo>
                  <a:cubicBezTo>
                    <a:pt x="1377125" y="276412"/>
                    <a:pt x="1253490" y="300987"/>
                    <a:pt x="1130046" y="318227"/>
                  </a:cubicBezTo>
                  <a:cubicBezTo>
                    <a:pt x="1068229" y="326895"/>
                    <a:pt x="1006602" y="333086"/>
                    <a:pt x="944880" y="337658"/>
                  </a:cubicBezTo>
                  <a:cubicBezTo>
                    <a:pt x="914114" y="339277"/>
                    <a:pt x="883253" y="341563"/>
                    <a:pt x="852583" y="341944"/>
                  </a:cubicBezTo>
                  <a:cubicBezTo>
                    <a:pt x="821817" y="343278"/>
                    <a:pt x="791147" y="342992"/>
                    <a:pt x="760476" y="343087"/>
                  </a:cubicBezTo>
                  <a:cubicBezTo>
                    <a:pt x="699230" y="342135"/>
                    <a:pt x="638175" y="338706"/>
                    <a:pt x="577215" y="332800"/>
                  </a:cubicBezTo>
                  <a:cubicBezTo>
                    <a:pt x="516255" y="326895"/>
                    <a:pt x="455771" y="317179"/>
                    <a:pt x="394907" y="305463"/>
                  </a:cubicBezTo>
                  <a:cubicBezTo>
                    <a:pt x="334137" y="293557"/>
                    <a:pt x="273368" y="278412"/>
                    <a:pt x="211265" y="261363"/>
                  </a:cubicBezTo>
                  <a:cubicBezTo>
                    <a:pt x="149066" y="244123"/>
                    <a:pt x="85820" y="224310"/>
                    <a:pt x="17526" y="204880"/>
                  </a:cubicBezTo>
                  <a:cubicBezTo>
                    <a:pt x="11716" y="203165"/>
                    <a:pt x="5906" y="201546"/>
                    <a:pt x="0" y="199927"/>
                  </a:cubicBezTo>
                  <a:lnTo>
                    <a:pt x="0" y="526920"/>
                  </a:lnTo>
                  <a:cubicBezTo>
                    <a:pt x="32576" y="541874"/>
                    <a:pt x="66104" y="557114"/>
                    <a:pt x="100298" y="571973"/>
                  </a:cubicBezTo>
                  <a:cubicBezTo>
                    <a:pt x="164973" y="600167"/>
                    <a:pt x="232410" y="626456"/>
                    <a:pt x="301562" y="649697"/>
                  </a:cubicBezTo>
                  <a:cubicBezTo>
                    <a:pt x="439865" y="696655"/>
                    <a:pt x="585216" y="728754"/>
                    <a:pt x="731044" y="746947"/>
                  </a:cubicBezTo>
                  <a:cubicBezTo>
                    <a:pt x="876967" y="764664"/>
                    <a:pt x="1023652" y="769426"/>
                    <a:pt x="1168241" y="762759"/>
                  </a:cubicBezTo>
                  <a:cubicBezTo>
                    <a:pt x="1313021" y="756663"/>
                    <a:pt x="1455896" y="740185"/>
                    <a:pt x="1596581" y="716944"/>
                  </a:cubicBezTo>
                  <a:cubicBezTo>
                    <a:pt x="1632014" y="711610"/>
                    <a:pt x="1666685" y="704371"/>
                    <a:pt x="1701641" y="697894"/>
                  </a:cubicBezTo>
                  <a:lnTo>
                    <a:pt x="1752124" y="688273"/>
                  </a:lnTo>
                  <a:lnTo>
                    <a:pt x="1797939" y="679891"/>
                  </a:lnTo>
                  <a:cubicBezTo>
                    <a:pt x="1860328" y="669128"/>
                    <a:pt x="1924431" y="658746"/>
                    <a:pt x="1988630" y="649316"/>
                  </a:cubicBezTo>
                  <a:cubicBezTo>
                    <a:pt x="2117217" y="630838"/>
                    <a:pt x="2246852" y="614645"/>
                    <a:pt x="2376297" y="601691"/>
                  </a:cubicBezTo>
                  <a:cubicBezTo>
                    <a:pt x="2441067" y="595214"/>
                    <a:pt x="2505742" y="589118"/>
                    <a:pt x="2570416" y="584165"/>
                  </a:cubicBezTo>
                  <a:cubicBezTo>
                    <a:pt x="2635091" y="579402"/>
                    <a:pt x="2699671" y="574831"/>
                    <a:pt x="2764155" y="571497"/>
                  </a:cubicBezTo>
                  <a:cubicBezTo>
                    <a:pt x="2828639" y="568068"/>
                    <a:pt x="2892933" y="565401"/>
                    <a:pt x="2956941" y="564163"/>
                  </a:cubicBezTo>
                  <a:cubicBezTo>
                    <a:pt x="3021045" y="562353"/>
                    <a:pt x="3084766" y="561972"/>
                    <a:pt x="3148298" y="562639"/>
                  </a:cubicBezTo>
                  <a:cubicBezTo>
                    <a:pt x="3211735" y="563305"/>
                    <a:pt x="3274695" y="565591"/>
                    <a:pt x="3337274" y="568544"/>
                  </a:cubicBezTo>
                  <a:cubicBezTo>
                    <a:pt x="3399568" y="572259"/>
                    <a:pt x="3461671" y="576259"/>
                    <a:pt x="3522345" y="583308"/>
                  </a:cubicBezTo>
                  <a:cubicBezTo>
                    <a:pt x="3537680" y="584737"/>
                    <a:pt x="3552730" y="586737"/>
                    <a:pt x="3567779" y="588642"/>
                  </a:cubicBezTo>
                  <a:lnTo>
                    <a:pt x="3613785" y="594357"/>
                  </a:lnTo>
                  <a:lnTo>
                    <a:pt x="3713798" y="607882"/>
                  </a:lnTo>
                  <a:lnTo>
                    <a:pt x="3913823" y="634838"/>
                  </a:lnTo>
                  <a:cubicBezTo>
                    <a:pt x="4047268" y="652078"/>
                    <a:pt x="4180904" y="670366"/>
                    <a:pt x="4315873" y="686273"/>
                  </a:cubicBezTo>
                  <a:lnTo>
                    <a:pt x="4517422" y="710086"/>
                  </a:lnTo>
                  <a:cubicBezTo>
                    <a:pt x="4586573" y="717896"/>
                    <a:pt x="4657916" y="725992"/>
                    <a:pt x="4728972" y="731422"/>
                  </a:cubicBezTo>
                  <a:cubicBezTo>
                    <a:pt x="4871371" y="743042"/>
                    <a:pt x="5016627" y="748376"/>
                    <a:pt x="5162931" y="744185"/>
                  </a:cubicBezTo>
                  <a:cubicBezTo>
                    <a:pt x="5308949" y="740566"/>
                    <a:pt x="5456111" y="725611"/>
                    <a:pt x="5594033" y="706466"/>
                  </a:cubicBezTo>
                  <a:cubicBezTo>
                    <a:pt x="5732621" y="687511"/>
                    <a:pt x="5859876" y="667033"/>
                    <a:pt x="5982939" y="655793"/>
                  </a:cubicBezTo>
                  <a:cubicBezTo>
                    <a:pt x="6013799" y="652936"/>
                    <a:pt x="6044375" y="650364"/>
                    <a:pt x="6075045" y="648459"/>
                  </a:cubicBezTo>
                  <a:cubicBezTo>
                    <a:pt x="6105906" y="646363"/>
                    <a:pt x="6135529" y="645125"/>
                    <a:pt x="6167819" y="643887"/>
                  </a:cubicBezTo>
                  <a:cubicBezTo>
                    <a:pt x="6230779" y="641125"/>
                    <a:pt x="6295930" y="640077"/>
                    <a:pt x="6361081" y="639124"/>
                  </a:cubicBezTo>
                  <a:cubicBezTo>
                    <a:pt x="6491955" y="637981"/>
                    <a:pt x="6624638" y="638553"/>
                    <a:pt x="6757321" y="640458"/>
                  </a:cubicBezTo>
                  <a:cubicBezTo>
                    <a:pt x="6890195" y="642553"/>
                    <a:pt x="7023449" y="645030"/>
                    <a:pt x="7156704" y="649030"/>
                  </a:cubicBezTo>
                  <a:cubicBezTo>
                    <a:pt x="7289959" y="652650"/>
                    <a:pt x="7423404" y="656841"/>
                    <a:pt x="7556373" y="662365"/>
                  </a:cubicBezTo>
                  <a:cubicBezTo>
                    <a:pt x="7689152" y="667509"/>
                    <a:pt x="7822502" y="673986"/>
                    <a:pt x="7952328" y="682177"/>
                  </a:cubicBezTo>
                  <a:lnTo>
                    <a:pt x="8000714" y="685511"/>
                  </a:lnTo>
                  <a:cubicBezTo>
                    <a:pt x="8016811" y="686654"/>
                    <a:pt x="8031670" y="688178"/>
                    <a:pt x="8047196" y="689416"/>
                  </a:cubicBezTo>
                  <a:lnTo>
                    <a:pt x="8097965" y="693893"/>
                  </a:lnTo>
                  <a:cubicBezTo>
                    <a:pt x="8116539" y="695417"/>
                    <a:pt x="8134731" y="696846"/>
                    <a:pt x="8152733" y="697894"/>
                  </a:cubicBezTo>
                  <a:cubicBezTo>
                    <a:pt x="8224647" y="701989"/>
                    <a:pt x="8294465" y="704085"/>
                    <a:pt x="8363903" y="705133"/>
                  </a:cubicBezTo>
                  <a:cubicBezTo>
                    <a:pt x="8502777" y="706657"/>
                    <a:pt x="8640223" y="704180"/>
                    <a:pt x="8777764" y="698084"/>
                  </a:cubicBezTo>
                  <a:cubicBezTo>
                    <a:pt x="8912352" y="692083"/>
                    <a:pt x="9046845" y="682749"/>
                    <a:pt x="9182005" y="668366"/>
                  </a:cubicBezTo>
                  <a:lnTo>
                    <a:pt x="9182005" y="351088"/>
                  </a:lnTo>
                  <a:close/>
                </a:path>
              </a:pathLst>
            </a:custGeom>
            <a:solidFill>
              <a:schemeClr val="bg1">
                <a:alpha val="30000"/>
              </a:schemeClr>
            </a:solidFill>
            <a:ln w="9525"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48928757-970C-4B99-9F9C-0C07E4A945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501488"/>
              <a:ext cx="12188952" cy="641669"/>
            </a:xfrm>
            <a:custGeom>
              <a:avLst/>
              <a:gdLst>
                <a:gd name="connsiteX0" fmla="*/ 9182100 w 9182100"/>
                <a:gd name="connsiteY0" fmla="*/ 154189 h 544245"/>
                <a:gd name="connsiteX1" fmla="*/ 9047702 w 9182100"/>
                <a:gd name="connsiteY1" fmla="*/ 162762 h 544245"/>
                <a:gd name="connsiteX2" fmla="*/ 8652224 w 9182100"/>
                <a:gd name="connsiteY2" fmla="*/ 178287 h 544245"/>
                <a:gd name="connsiteX3" fmla="*/ 8255603 w 9182100"/>
                <a:gd name="connsiteY3" fmla="*/ 161047 h 544245"/>
                <a:gd name="connsiteX4" fmla="*/ 8060722 w 9182100"/>
                <a:gd name="connsiteY4" fmla="*/ 140854 h 544245"/>
                <a:gd name="connsiteX5" fmla="*/ 8013478 w 9182100"/>
                <a:gd name="connsiteY5" fmla="*/ 134187 h 544245"/>
                <a:gd name="connsiteX6" fmla="*/ 7990428 w 9182100"/>
                <a:gd name="connsiteY6" fmla="*/ 130567 h 544245"/>
                <a:gd name="connsiteX7" fmla="*/ 7964139 w 9182100"/>
                <a:gd name="connsiteY7" fmla="*/ 126853 h 544245"/>
                <a:gd name="connsiteX8" fmla="*/ 7911656 w 9182100"/>
                <a:gd name="connsiteY8" fmla="*/ 119518 h 544245"/>
                <a:gd name="connsiteX9" fmla="*/ 7860220 w 9182100"/>
                <a:gd name="connsiteY9" fmla="*/ 113232 h 544245"/>
                <a:gd name="connsiteX10" fmla="*/ 7453884 w 9182100"/>
                <a:gd name="connsiteY10" fmla="*/ 70369 h 544245"/>
                <a:gd name="connsiteX11" fmla="*/ 7048976 w 9182100"/>
                <a:gd name="connsiteY11" fmla="*/ 36556 h 544245"/>
                <a:gd name="connsiteX12" fmla="*/ 6846285 w 9182100"/>
                <a:gd name="connsiteY12" fmla="*/ 22649 h 544245"/>
                <a:gd name="connsiteX13" fmla="*/ 6643212 w 9182100"/>
                <a:gd name="connsiteY13" fmla="*/ 11600 h 544245"/>
                <a:gd name="connsiteX14" fmla="*/ 6541485 w 9182100"/>
                <a:gd name="connsiteY14" fmla="*/ 7314 h 544245"/>
                <a:gd name="connsiteX15" fmla="*/ 6439567 w 9182100"/>
                <a:gd name="connsiteY15" fmla="*/ 3885 h 544245"/>
                <a:gd name="connsiteX16" fmla="*/ 6337459 w 9182100"/>
                <a:gd name="connsiteY16" fmla="*/ 1313 h 544245"/>
                <a:gd name="connsiteX17" fmla="*/ 6234970 w 9182100"/>
                <a:gd name="connsiteY17" fmla="*/ 75 h 544245"/>
                <a:gd name="connsiteX18" fmla="*/ 6027802 w 9182100"/>
                <a:gd name="connsiteY18" fmla="*/ 2265 h 544245"/>
                <a:gd name="connsiteX19" fmla="*/ 5921978 w 9182100"/>
                <a:gd name="connsiteY19" fmla="*/ 6552 h 544245"/>
                <a:gd name="connsiteX20" fmla="*/ 5815965 w 9182100"/>
                <a:gd name="connsiteY20" fmla="*/ 14362 h 544245"/>
                <a:gd name="connsiteX21" fmla="*/ 5408390 w 9182100"/>
                <a:gd name="connsiteY21" fmla="*/ 67036 h 544245"/>
                <a:gd name="connsiteX22" fmla="*/ 5023866 w 9182100"/>
                <a:gd name="connsiteY22" fmla="*/ 103992 h 544245"/>
                <a:gd name="connsiteX23" fmla="*/ 4831556 w 9182100"/>
                <a:gd name="connsiteY23" fmla="*/ 106374 h 544245"/>
                <a:gd name="connsiteX24" fmla="*/ 4637723 w 9182100"/>
                <a:gd name="connsiteY24" fmla="*/ 98754 h 544245"/>
                <a:gd name="connsiteX25" fmla="*/ 4442460 w 9182100"/>
                <a:gd name="connsiteY25" fmla="*/ 83038 h 544245"/>
                <a:gd name="connsiteX26" fmla="*/ 4341686 w 9182100"/>
                <a:gd name="connsiteY26" fmla="*/ 77227 h 544245"/>
                <a:gd name="connsiteX27" fmla="*/ 4241006 w 9182100"/>
                <a:gd name="connsiteY27" fmla="*/ 71989 h 544245"/>
                <a:gd name="connsiteX28" fmla="*/ 3836956 w 9182100"/>
                <a:gd name="connsiteY28" fmla="*/ 54177 h 544245"/>
                <a:gd name="connsiteX29" fmla="*/ 3634549 w 9182100"/>
                <a:gd name="connsiteY29" fmla="*/ 45414 h 544245"/>
                <a:gd name="connsiteX30" fmla="*/ 3533394 w 9182100"/>
                <a:gd name="connsiteY30" fmla="*/ 40461 h 544245"/>
                <a:gd name="connsiteX31" fmla="*/ 3481959 w 9182100"/>
                <a:gd name="connsiteY31" fmla="*/ 37889 h 544245"/>
                <a:gd name="connsiteX32" fmla="*/ 3430238 w 9182100"/>
                <a:gd name="connsiteY32" fmla="*/ 35889 h 544245"/>
                <a:gd name="connsiteX33" fmla="*/ 3020473 w 9182100"/>
                <a:gd name="connsiteY33" fmla="*/ 37603 h 544245"/>
                <a:gd name="connsiteX34" fmla="*/ 2614422 w 9182100"/>
                <a:gd name="connsiteY34" fmla="*/ 56844 h 544245"/>
                <a:gd name="connsiteX35" fmla="*/ 2208657 w 9182100"/>
                <a:gd name="connsiteY35" fmla="*/ 81609 h 544245"/>
                <a:gd name="connsiteX36" fmla="*/ 1800606 w 9182100"/>
                <a:gd name="connsiteY36" fmla="*/ 107612 h 544245"/>
                <a:gd name="connsiteX37" fmla="*/ 1594676 w 9182100"/>
                <a:gd name="connsiteY37" fmla="*/ 124948 h 544245"/>
                <a:gd name="connsiteX38" fmla="*/ 1491996 w 9182100"/>
                <a:gd name="connsiteY38" fmla="*/ 136568 h 544245"/>
                <a:gd name="connsiteX39" fmla="*/ 1442942 w 9182100"/>
                <a:gd name="connsiteY39" fmla="*/ 141902 h 544245"/>
                <a:gd name="connsiteX40" fmla="*/ 1418463 w 9182100"/>
                <a:gd name="connsiteY40" fmla="*/ 144664 h 544245"/>
                <a:gd name="connsiteX41" fmla="*/ 1393984 w 9182100"/>
                <a:gd name="connsiteY41" fmla="*/ 146855 h 544245"/>
                <a:gd name="connsiteX42" fmla="*/ 1006697 w 9182100"/>
                <a:gd name="connsiteY42" fmla="*/ 169810 h 544245"/>
                <a:gd name="connsiteX43" fmla="*/ 816864 w 9182100"/>
                <a:gd name="connsiteY43" fmla="*/ 170953 h 544245"/>
                <a:gd name="connsiteX44" fmla="*/ 769906 w 9182100"/>
                <a:gd name="connsiteY44" fmla="*/ 169715 h 544245"/>
                <a:gd name="connsiteX45" fmla="*/ 723043 w 9182100"/>
                <a:gd name="connsiteY45" fmla="*/ 168096 h 544245"/>
                <a:gd name="connsiteX46" fmla="*/ 676370 w 9182100"/>
                <a:gd name="connsiteY46" fmla="*/ 166286 h 544245"/>
                <a:gd name="connsiteX47" fmla="*/ 629888 w 9182100"/>
                <a:gd name="connsiteY47" fmla="*/ 163333 h 544245"/>
                <a:gd name="connsiteX48" fmla="*/ 445484 w 9182100"/>
                <a:gd name="connsiteY48" fmla="*/ 146093 h 544245"/>
                <a:gd name="connsiteX49" fmla="*/ 263366 w 9182100"/>
                <a:gd name="connsiteY49" fmla="*/ 115232 h 544245"/>
                <a:gd name="connsiteX50" fmla="*/ 81439 w 9182100"/>
                <a:gd name="connsiteY50" fmla="*/ 70369 h 544245"/>
                <a:gd name="connsiteX51" fmla="*/ 35338 w 9182100"/>
                <a:gd name="connsiteY51" fmla="*/ 57034 h 544245"/>
                <a:gd name="connsiteX52" fmla="*/ 0 w 9182100"/>
                <a:gd name="connsiteY52" fmla="*/ 46652 h 544245"/>
                <a:gd name="connsiteX53" fmla="*/ 0 w 9182100"/>
                <a:gd name="connsiteY53" fmla="*/ 426795 h 544245"/>
                <a:gd name="connsiteX54" fmla="*/ 178594 w 9182100"/>
                <a:gd name="connsiteY54" fmla="*/ 479658 h 544245"/>
                <a:gd name="connsiteX55" fmla="*/ 610457 w 9182100"/>
                <a:gd name="connsiteY55" fmla="*/ 542619 h 544245"/>
                <a:gd name="connsiteX56" fmla="*/ 826865 w 9182100"/>
                <a:gd name="connsiteY56" fmla="*/ 539666 h 544245"/>
                <a:gd name="connsiteX57" fmla="*/ 1039654 w 9182100"/>
                <a:gd name="connsiteY57" fmla="*/ 515187 h 544245"/>
                <a:gd name="connsiteX58" fmla="*/ 1449705 w 9182100"/>
                <a:gd name="connsiteY58" fmla="*/ 415270 h 544245"/>
                <a:gd name="connsiteX59" fmla="*/ 1548765 w 9182100"/>
                <a:gd name="connsiteY59" fmla="*/ 382123 h 544245"/>
                <a:gd name="connsiteX60" fmla="*/ 1642872 w 9182100"/>
                <a:gd name="connsiteY60" fmla="*/ 349261 h 544245"/>
                <a:gd name="connsiteX61" fmla="*/ 1832991 w 9182100"/>
                <a:gd name="connsiteY61" fmla="*/ 289158 h 544245"/>
                <a:gd name="connsiteX62" fmla="*/ 2222754 w 9182100"/>
                <a:gd name="connsiteY62" fmla="*/ 193623 h 544245"/>
                <a:gd name="connsiteX63" fmla="*/ 2620137 w 9182100"/>
                <a:gd name="connsiteY63" fmla="*/ 138378 h 544245"/>
                <a:gd name="connsiteX64" fmla="*/ 3020473 w 9182100"/>
                <a:gd name="connsiteY64" fmla="*/ 127234 h 544245"/>
                <a:gd name="connsiteX65" fmla="*/ 3219736 w 9182100"/>
                <a:gd name="connsiteY65" fmla="*/ 139807 h 544245"/>
                <a:gd name="connsiteX66" fmla="*/ 3318605 w 9182100"/>
                <a:gd name="connsiteY66" fmla="*/ 151713 h 544245"/>
                <a:gd name="connsiteX67" fmla="*/ 3367754 w 9182100"/>
                <a:gd name="connsiteY67" fmla="*/ 158666 h 544245"/>
                <a:gd name="connsiteX68" fmla="*/ 3416618 w 9182100"/>
                <a:gd name="connsiteY68" fmla="*/ 166858 h 544245"/>
                <a:gd name="connsiteX69" fmla="*/ 3465195 w 9182100"/>
                <a:gd name="connsiteY69" fmla="*/ 176097 h 544245"/>
                <a:gd name="connsiteX70" fmla="*/ 3513868 w 9182100"/>
                <a:gd name="connsiteY70" fmla="*/ 185908 h 544245"/>
                <a:gd name="connsiteX71" fmla="*/ 3612737 w 9182100"/>
                <a:gd name="connsiteY71" fmla="*/ 207625 h 544245"/>
                <a:gd name="connsiteX72" fmla="*/ 3810381 w 9182100"/>
                <a:gd name="connsiteY72" fmla="*/ 252106 h 544245"/>
                <a:gd name="connsiteX73" fmla="*/ 4206621 w 9182100"/>
                <a:gd name="connsiteY73" fmla="*/ 339736 h 544245"/>
                <a:gd name="connsiteX74" fmla="*/ 4306062 w 9182100"/>
                <a:gd name="connsiteY74" fmla="*/ 359834 h 544245"/>
                <a:gd name="connsiteX75" fmla="*/ 4405503 w 9182100"/>
                <a:gd name="connsiteY75" fmla="*/ 378979 h 544245"/>
                <a:gd name="connsiteX76" fmla="*/ 4611529 w 9182100"/>
                <a:gd name="connsiteY76" fmla="*/ 405745 h 544245"/>
                <a:gd name="connsiteX77" fmla="*/ 5031677 w 9182100"/>
                <a:gd name="connsiteY77" fmla="*/ 427462 h 544245"/>
                <a:gd name="connsiteX78" fmla="*/ 5243227 w 9182100"/>
                <a:gd name="connsiteY78" fmla="*/ 418699 h 544245"/>
                <a:gd name="connsiteX79" fmla="*/ 5451062 w 9182100"/>
                <a:gd name="connsiteY79" fmla="*/ 398029 h 544245"/>
                <a:gd name="connsiteX80" fmla="*/ 5844635 w 9182100"/>
                <a:gd name="connsiteY80" fmla="*/ 353071 h 544245"/>
                <a:gd name="connsiteX81" fmla="*/ 5939981 w 9182100"/>
                <a:gd name="connsiteY81" fmla="*/ 346975 h 544245"/>
                <a:gd name="connsiteX82" fmla="*/ 6035898 w 9182100"/>
                <a:gd name="connsiteY82" fmla="*/ 344118 h 544245"/>
                <a:gd name="connsiteX83" fmla="*/ 6232303 w 9182100"/>
                <a:gd name="connsiteY83" fmla="*/ 343642 h 544245"/>
                <a:gd name="connsiteX84" fmla="*/ 6630924 w 9182100"/>
                <a:gd name="connsiteY84" fmla="*/ 351071 h 544245"/>
                <a:gd name="connsiteX85" fmla="*/ 6831140 w 9182100"/>
                <a:gd name="connsiteY85" fmla="*/ 356596 h 544245"/>
                <a:gd name="connsiteX86" fmla="*/ 7031545 w 9182100"/>
                <a:gd name="connsiteY86" fmla="*/ 362501 h 544245"/>
                <a:gd name="connsiteX87" fmla="*/ 7432262 w 9182100"/>
                <a:gd name="connsiteY87" fmla="*/ 378408 h 544245"/>
                <a:gd name="connsiteX88" fmla="*/ 7830312 w 9182100"/>
                <a:gd name="connsiteY88" fmla="*/ 402506 h 544245"/>
                <a:gd name="connsiteX89" fmla="*/ 7879270 w 9182100"/>
                <a:gd name="connsiteY89" fmla="*/ 406792 h 544245"/>
                <a:gd name="connsiteX90" fmla="*/ 7926895 w 9182100"/>
                <a:gd name="connsiteY90" fmla="*/ 411745 h 544245"/>
                <a:gd name="connsiteX91" fmla="*/ 7977569 w 9182100"/>
                <a:gd name="connsiteY91" fmla="*/ 417175 h 544245"/>
                <a:gd name="connsiteX92" fmla="*/ 8030623 w 9182100"/>
                <a:gd name="connsiteY92" fmla="*/ 422127 h 544245"/>
                <a:gd name="connsiteX93" fmla="*/ 8237982 w 9182100"/>
                <a:gd name="connsiteY93" fmla="*/ 435177 h 544245"/>
                <a:gd name="connsiteX94" fmla="*/ 8647748 w 9182100"/>
                <a:gd name="connsiteY94" fmla="*/ 449464 h 544245"/>
                <a:gd name="connsiteX95" fmla="*/ 8852821 w 9182100"/>
                <a:gd name="connsiteY95" fmla="*/ 456132 h 544245"/>
                <a:gd name="connsiteX96" fmla="*/ 8955786 w 9182100"/>
                <a:gd name="connsiteY96" fmla="*/ 458132 h 544245"/>
                <a:gd name="connsiteX97" fmla="*/ 9059227 w 9182100"/>
                <a:gd name="connsiteY97" fmla="*/ 457751 h 544245"/>
                <a:gd name="connsiteX98" fmla="*/ 9182005 w 9182100"/>
                <a:gd name="connsiteY98" fmla="*/ 452512 h 544245"/>
                <a:gd name="connsiteX99" fmla="*/ 9182005 w 9182100"/>
                <a:gd name="connsiteY99" fmla="*/ 154189 h 5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9182100" h="544245">
                  <a:moveTo>
                    <a:pt x="9182100" y="154189"/>
                  </a:moveTo>
                  <a:cubicBezTo>
                    <a:pt x="9137618" y="157142"/>
                    <a:pt x="9092851" y="159904"/>
                    <a:pt x="9047702" y="162762"/>
                  </a:cubicBezTo>
                  <a:cubicBezTo>
                    <a:pt x="8917114" y="170668"/>
                    <a:pt x="8784717" y="178002"/>
                    <a:pt x="8652224" y="178287"/>
                  </a:cubicBezTo>
                  <a:cubicBezTo>
                    <a:pt x="8519732" y="178764"/>
                    <a:pt x="8387049" y="171239"/>
                    <a:pt x="8255603" y="161047"/>
                  </a:cubicBezTo>
                  <a:cubicBezTo>
                    <a:pt x="8189881" y="155904"/>
                    <a:pt x="8124539" y="149236"/>
                    <a:pt x="8060722" y="140854"/>
                  </a:cubicBezTo>
                  <a:cubicBezTo>
                    <a:pt x="8044815" y="138759"/>
                    <a:pt x="8029099" y="136473"/>
                    <a:pt x="8013478" y="134187"/>
                  </a:cubicBezTo>
                  <a:lnTo>
                    <a:pt x="7990428" y="130567"/>
                  </a:lnTo>
                  <a:lnTo>
                    <a:pt x="7964139" y="126853"/>
                  </a:lnTo>
                  <a:cubicBezTo>
                    <a:pt x="7946708" y="124376"/>
                    <a:pt x="7928896" y="121709"/>
                    <a:pt x="7911656" y="119518"/>
                  </a:cubicBezTo>
                  <a:lnTo>
                    <a:pt x="7860220" y="113232"/>
                  </a:lnTo>
                  <a:cubicBezTo>
                    <a:pt x="7723728" y="96277"/>
                    <a:pt x="7589044" y="83038"/>
                    <a:pt x="7453884" y="70369"/>
                  </a:cubicBezTo>
                  <a:cubicBezTo>
                    <a:pt x="7318915" y="57701"/>
                    <a:pt x="7184041" y="46366"/>
                    <a:pt x="7048976" y="36556"/>
                  </a:cubicBezTo>
                  <a:cubicBezTo>
                    <a:pt x="6981444" y="31793"/>
                    <a:pt x="6913912" y="26840"/>
                    <a:pt x="6846285" y="22649"/>
                  </a:cubicBezTo>
                  <a:cubicBezTo>
                    <a:pt x="6778657" y="18553"/>
                    <a:pt x="6710934" y="14934"/>
                    <a:pt x="6643212" y="11600"/>
                  </a:cubicBezTo>
                  <a:lnTo>
                    <a:pt x="6541485" y="7314"/>
                  </a:lnTo>
                  <a:cubicBezTo>
                    <a:pt x="6507576" y="5790"/>
                    <a:pt x="6473667" y="4647"/>
                    <a:pt x="6439567" y="3885"/>
                  </a:cubicBezTo>
                  <a:lnTo>
                    <a:pt x="6337459" y="1313"/>
                  </a:lnTo>
                  <a:lnTo>
                    <a:pt x="6234970" y="75"/>
                  </a:lnTo>
                  <a:cubicBezTo>
                    <a:pt x="6166295" y="-116"/>
                    <a:pt x="6097715" y="-116"/>
                    <a:pt x="6027802" y="2265"/>
                  </a:cubicBezTo>
                  <a:cubicBezTo>
                    <a:pt x="5993320" y="3123"/>
                    <a:pt x="5957412" y="4456"/>
                    <a:pt x="5921978" y="6552"/>
                  </a:cubicBezTo>
                  <a:cubicBezTo>
                    <a:pt x="5886546" y="8552"/>
                    <a:pt x="5851112" y="11124"/>
                    <a:pt x="5815965" y="14362"/>
                  </a:cubicBezTo>
                  <a:cubicBezTo>
                    <a:pt x="5674995" y="27126"/>
                    <a:pt x="5538597" y="48938"/>
                    <a:pt x="5408390" y="67036"/>
                  </a:cubicBezTo>
                  <a:cubicBezTo>
                    <a:pt x="5277993" y="85514"/>
                    <a:pt x="5151692" y="99039"/>
                    <a:pt x="5023866" y="103992"/>
                  </a:cubicBezTo>
                  <a:cubicBezTo>
                    <a:pt x="4960049" y="106660"/>
                    <a:pt x="4895946" y="107231"/>
                    <a:pt x="4831556" y="106374"/>
                  </a:cubicBezTo>
                  <a:cubicBezTo>
                    <a:pt x="4767167" y="105231"/>
                    <a:pt x="4702588" y="102468"/>
                    <a:pt x="4637723" y="98754"/>
                  </a:cubicBezTo>
                  <a:cubicBezTo>
                    <a:pt x="4572762" y="95230"/>
                    <a:pt x="4507992" y="88848"/>
                    <a:pt x="4442460" y="83038"/>
                  </a:cubicBezTo>
                  <a:cubicBezTo>
                    <a:pt x="4408837" y="80752"/>
                    <a:pt x="4375214" y="79228"/>
                    <a:pt x="4341686" y="77227"/>
                  </a:cubicBezTo>
                  <a:cubicBezTo>
                    <a:pt x="4308158" y="75227"/>
                    <a:pt x="4274534" y="73417"/>
                    <a:pt x="4241006" y="71989"/>
                  </a:cubicBezTo>
                  <a:cubicBezTo>
                    <a:pt x="4106895" y="65131"/>
                    <a:pt x="3971925" y="59797"/>
                    <a:pt x="3836956" y="54177"/>
                  </a:cubicBezTo>
                  <a:lnTo>
                    <a:pt x="3634549" y="45414"/>
                  </a:lnTo>
                  <a:lnTo>
                    <a:pt x="3533394" y="40461"/>
                  </a:lnTo>
                  <a:lnTo>
                    <a:pt x="3481959" y="37889"/>
                  </a:lnTo>
                  <a:cubicBezTo>
                    <a:pt x="3464719" y="37127"/>
                    <a:pt x="3447479" y="36079"/>
                    <a:pt x="3430238" y="35889"/>
                  </a:cubicBezTo>
                  <a:cubicBezTo>
                    <a:pt x="3292602" y="31126"/>
                    <a:pt x="3156299" y="33603"/>
                    <a:pt x="3020473" y="37603"/>
                  </a:cubicBezTo>
                  <a:cubicBezTo>
                    <a:pt x="2884741" y="41985"/>
                    <a:pt x="2749487" y="48843"/>
                    <a:pt x="2614422" y="56844"/>
                  </a:cubicBezTo>
                  <a:lnTo>
                    <a:pt x="2208657" y="81609"/>
                  </a:lnTo>
                  <a:cubicBezTo>
                    <a:pt x="2073116" y="89991"/>
                    <a:pt x="1937195" y="97515"/>
                    <a:pt x="1800606" y="107612"/>
                  </a:cubicBezTo>
                  <a:cubicBezTo>
                    <a:pt x="1732217" y="112184"/>
                    <a:pt x="1663827" y="117804"/>
                    <a:pt x="1594676" y="124948"/>
                  </a:cubicBezTo>
                  <a:lnTo>
                    <a:pt x="1491996" y="136568"/>
                  </a:lnTo>
                  <a:lnTo>
                    <a:pt x="1442942" y="141902"/>
                  </a:lnTo>
                  <a:lnTo>
                    <a:pt x="1418463" y="144664"/>
                  </a:lnTo>
                  <a:lnTo>
                    <a:pt x="1393984" y="146855"/>
                  </a:lnTo>
                  <a:cubicBezTo>
                    <a:pt x="1263491" y="159142"/>
                    <a:pt x="1134142" y="166667"/>
                    <a:pt x="1006697" y="169810"/>
                  </a:cubicBezTo>
                  <a:cubicBezTo>
                    <a:pt x="942975" y="172001"/>
                    <a:pt x="879729" y="171239"/>
                    <a:pt x="816864" y="170953"/>
                  </a:cubicBezTo>
                  <a:lnTo>
                    <a:pt x="769906" y="169715"/>
                  </a:lnTo>
                  <a:cubicBezTo>
                    <a:pt x="754285" y="169525"/>
                    <a:pt x="738569" y="169048"/>
                    <a:pt x="723043" y="168096"/>
                  </a:cubicBezTo>
                  <a:lnTo>
                    <a:pt x="676370" y="166286"/>
                  </a:lnTo>
                  <a:cubicBezTo>
                    <a:pt x="660845" y="165238"/>
                    <a:pt x="645414" y="164095"/>
                    <a:pt x="629888" y="163333"/>
                  </a:cubicBezTo>
                  <a:cubicBezTo>
                    <a:pt x="568071" y="159047"/>
                    <a:pt x="506540" y="154094"/>
                    <a:pt x="445484" y="146093"/>
                  </a:cubicBezTo>
                  <a:cubicBezTo>
                    <a:pt x="384524" y="137997"/>
                    <a:pt x="323850" y="128091"/>
                    <a:pt x="263366" y="115232"/>
                  </a:cubicBezTo>
                  <a:cubicBezTo>
                    <a:pt x="202787" y="102850"/>
                    <a:pt x="142589" y="87419"/>
                    <a:pt x="81439" y="70369"/>
                  </a:cubicBezTo>
                  <a:cubicBezTo>
                    <a:pt x="66199" y="66178"/>
                    <a:pt x="50864" y="61702"/>
                    <a:pt x="35338" y="57034"/>
                  </a:cubicBezTo>
                  <a:lnTo>
                    <a:pt x="0" y="46652"/>
                  </a:lnTo>
                  <a:lnTo>
                    <a:pt x="0" y="426795"/>
                  </a:lnTo>
                  <a:cubicBezTo>
                    <a:pt x="58198" y="446416"/>
                    <a:pt x="117920" y="464323"/>
                    <a:pt x="178594" y="479658"/>
                  </a:cubicBezTo>
                  <a:cubicBezTo>
                    <a:pt x="319850" y="514901"/>
                    <a:pt x="465582" y="537094"/>
                    <a:pt x="610457" y="542619"/>
                  </a:cubicBezTo>
                  <a:cubicBezTo>
                    <a:pt x="682943" y="545953"/>
                    <a:pt x="755142" y="543762"/>
                    <a:pt x="826865" y="539666"/>
                  </a:cubicBezTo>
                  <a:cubicBezTo>
                    <a:pt x="898398" y="534523"/>
                    <a:pt x="969645" y="526903"/>
                    <a:pt x="1039654" y="515187"/>
                  </a:cubicBezTo>
                  <a:cubicBezTo>
                    <a:pt x="1180052" y="492517"/>
                    <a:pt x="1316736" y="457751"/>
                    <a:pt x="1449705" y="415270"/>
                  </a:cubicBezTo>
                  <a:cubicBezTo>
                    <a:pt x="1483138" y="405364"/>
                    <a:pt x="1515809" y="393172"/>
                    <a:pt x="1548765" y="382123"/>
                  </a:cubicBezTo>
                  <a:lnTo>
                    <a:pt x="1642872" y="349261"/>
                  </a:lnTo>
                  <a:cubicBezTo>
                    <a:pt x="1705261" y="328211"/>
                    <a:pt x="1768983" y="308208"/>
                    <a:pt x="1832991" y="289158"/>
                  </a:cubicBezTo>
                  <a:cubicBezTo>
                    <a:pt x="1961198" y="251821"/>
                    <a:pt x="2091404" y="219435"/>
                    <a:pt x="2222754" y="193623"/>
                  </a:cubicBezTo>
                  <a:cubicBezTo>
                    <a:pt x="2354199" y="168382"/>
                    <a:pt x="2486882" y="149332"/>
                    <a:pt x="2620137" y="138378"/>
                  </a:cubicBezTo>
                  <a:cubicBezTo>
                    <a:pt x="2753392" y="127424"/>
                    <a:pt x="2887123" y="122947"/>
                    <a:pt x="3020473" y="127234"/>
                  </a:cubicBezTo>
                  <a:cubicBezTo>
                    <a:pt x="3087148" y="129043"/>
                    <a:pt x="3153632" y="133711"/>
                    <a:pt x="3219736" y="139807"/>
                  </a:cubicBezTo>
                  <a:cubicBezTo>
                    <a:pt x="3252788" y="143426"/>
                    <a:pt x="3285839" y="146760"/>
                    <a:pt x="3318605" y="151713"/>
                  </a:cubicBezTo>
                  <a:lnTo>
                    <a:pt x="3367754" y="158666"/>
                  </a:lnTo>
                  <a:cubicBezTo>
                    <a:pt x="3384042" y="161238"/>
                    <a:pt x="3400330" y="164000"/>
                    <a:pt x="3416618" y="166858"/>
                  </a:cubicBezTo>
                  <a:cubicBezTo>
                    <a:pt x="3432905" y="169525"/>
                    <a:pt x="3449003" y="172954"/>
                    <a:pt x="3465195" y="176097"/>
                  </a:cubicBezTo>
                  <a:cubicBezTo>
                    <a:pt x="3481483" y="179431"/>
                    <a:pt x="3497199" y="182288"/>
                    <a:pt x="3513868" y="185908"/>
                  </a:cubicBezTo>
                  <a:lnTo>
                    <a:pt x="3612737" y="207625"/>
                  </a:lnTo>
                  <a:lnTo>
                    <a:pt x="3810381" y="252106"/>
                  </a:lnTo>
                  <a:cubicBezTo>
                    <a:pt x="3942112" y="282015"/>
                    <a:pt x="4073843" y="312590"/>
                    <a:pt x="4206621" y="339736"/>
                  </a:cubicBezTo>
                  <a:cubicBezTo>
                    <a:pt x="4239768" y="346785"/>
                    <a:pt x="4272915" y="353452"/>
                    <a:pt x="4306062" y="359834"/>
                  </a:cubicBezTo>
                  <a:cubicBezTo>
                    <a:pt x="4339209" y="366216"/>
                    <a:pt x="4372356" y="372979"/>
                    <a:pt x="4405503" y="378979"/>
                  </a:cubicBezTo>
                  <a:cubicBezTo>
                    <a:pt x="4473416" y="389266"/>
                    <a:pt x="4542378" y="398410"/>
                    <a:pt x="4611529" y="405745"/>
                  </a:cubicBezTo>
                  <a:cubicBezTo>
                    <a:pt x="4749832" y="420794"/>
                    <a:pt x="4890326" y="428795"/>
                    <a:pt x="5031677" y="427462"/>
                  </a:cubicBezTo>
                  <a:cubicBezTo>
                    <a:pt x="5102352" y="426985"/>
                    <a:pt x="5173028" y="423747"/>
                    <a:pt x="5243227" y="418699"/>
                  </a:cubicBezTo>
                  <a:cubicBezTo>
                    <a:pt x="5313427" y="413650"/>
                    <a:pt x="5382959" y="406030"/>
                    <a:pt x="5451062" y="398029"/>
                  </a:cubicBezTo>
                  <a:cubicBezTo>
                    <a:pt x="5587651" y="381551"/>
                    <a:pt x="5717381" y="362501"/>
                    <a:pt x="5844635" y="353071"/>
                  </a:cubicBezTo>
                  <a:cubicBezTo>
                    <a:pt x="5876544" y="350690"/>
                    <a:pt x="5908262" y="348404"/>
                    <a:pt x="5939981" y="346975"/>
                  </a:cubicBezTo>
                  <a:cubicBezTo>
                    <a:pt x="5971794" y="345356"/>
                    <a:pt x="6003036" y="344308"/>
                    <a:pt x="6035898" y="344118"/>
                  </a:cubicBezTo>
                  <a:cubicBezTo>
                    <a:pt x="6100477" y="343070"/>
                    <a:pt x="6166390" y="343356"/>
                    <a:pt x="6232303" y="343642"/>
                  </a:cubicBezTo>
                  <a:cubicBezTo>
                    <a:pt x="6364415" y="344880"/>
                    <a:pt x="6497669" y="347833"/>
                    <a:pt x="6630924" y="351071"/>
                  </a:cubicBezTo>
                  <a:lnTo>
                    <a:pt x="6831140" y="356596"/>
                  </a:lnTo>
                  <a:lnTo>
                    <a:pt x="7031545" y="362501"/>
                  </a:lnTo>
                  <a:cubicBezTo>
                    <a:pt x="7165086" y="367454"/>
                    <a:pt x="7298818" y="371835"/>
                    <a:pt x="7432262" y="378408"/>
                  </a:cubicBezTo>
                  <a:cubicBezTo>
                    <a:pt x="7565518" y="384790"/>
                    <a:pt x="7699153" y="392124"/>
                    <a:pt x="7830312" y="402506"/>
                  </a:cubicBezTo>
                  <a:lnTo>
                    <a:pt x="7879270" y="406792"/>
                  </a:lnTo>
                  <a:lnTo>
                    <a:pt x="7926895" y="411745"/>
                  </a:lnTo>
                  <a:lnTo>
                    <a:pt x="7977569" y="417175"/>
                  </a:lnTo>
                  <a:cubicBezTo>
                    <a:pt x="7995380" y="418984"/>
                    <a:pt x="8013097" y="420699"/>
                    <a:pt x="8030623" y="422127"/>
                  </a:cubicBezTo>
                  <a:cubicBezTo>
                    <a:pt x="8100632" y="427843"/>
                    <a:pt x="8169402" y="431748"/>
                    <a:pt x="8237982" y="435177"/>
                  </a:cubicBezTo>
                  <a:cubicBezTo>
                    <a:pt x="8375047" y="442035"/>
                    <a:pt x="8511254" y="444511"/>
                    <a:pt x="8647748" y="449464"/>
                  </a:cubicBezTo>
                  <a:cubicBezTo>
                    <a:pt x="8715946" y="451750"/>
                    <a:pt x="8784336" y="454513"/>
                    <a:pt x="8852821" y="456132"/>
                  </a:cubicBezTo>
                  <a:cubicBezTo>
                    <a:pt x="8887111" y="456989"/>
                    <a:pt x="8921401" y="457751"/>
                    <a:pt x="8955786" y="458132"/>
                  </a:cubicBezTo>
                  <a:cubicBezTo>
                    <a:pt x="8990171" y="458323"/>
                    <a:pt x="9024651" y="458227"/>
                    <a:pt x="9059227" y="457751"/>
                  </a:cubicBezTo>
                  <a:cubicBezTo>
                    <a:pt x="9099995" y="456989"/>
                    <a:pt x="9140857" y="455275"/>
                    <a:pt x="9182005" y="452512"/>
                  </a:cubicBezTo>
                  <a:lnTo>
                    <a:pt x="9182005" y="154189"/>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sp useBgFill="1">
          <p:nvSpPr>
            <p:cNvPr id="22" name="Freeform: Shape 21">
              <a:extLst>
                <a:ext uri="{FF2B5EF4-FFF2-40B4-BE49-F238E27FC236}">
                  <a16:creationId xmlns:a16="http://schemas.microsoft.com/office/drawing/2014/main" id="{1213505B-6136-49EC-951C-1FDA2A6C5B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614750"/>
              <a:ext cx="12188952" cy="1201528"/>
            </a:xfrm>
            <a:custGeom>
              <a:avLst/>
              <a:gdLst>
                <a:gd name="connsiteX0" fmla="*/ 0 w 9182100"/>
                <a:gd name="connsiteY0" fmla="*/ 1019102 h 1019102"/>
                <a:gd name="connsiteX1" fmla="*/ 9182100 w 9182100"/>
                <a:gd name="connsiteY1" fmla="*/ 1019102 h 1019102"/>
                <a:gd name="connsiteX2" fmla="*/ 9182100 w 9182100"/>
                <a:gd name="connsiteY2" fmla="*/ 273009 h 1019102"/>
                <a:gd name="connsiteX3" fmla="*/ 9065895 w 9182100"/>
                <a:gd name="connsiteY3" fmla="*/ 278343 h 1019102"/>
                <a:gd name="connsiteX4" fmla="*/ 8261890 w 9182100"/>
                <a:gd name="connsiteY4" fmla="*/ 257769 h 1019102"/>
                <a:gd name="connsiteX5" fmla="*/ 8038624 w 9182100"/>
                <a:gd name="connsiteY5" fmla="*/ 235956 h 1019102"/>
                <a:gd name="connsiteX6" fmla="*/ 7862221 w 9182100"/>
                <a:gd name="connsiteY6" fmla="*/ 213097 h 1019102"/>
                <a:gd name="connsiteX7" fmla="*/ 6238780 w 9182100"/>
                <a:gd name="connsiteY7" fmla="*/ 126419 h 1019102"/>
                <a:gd name="connsiteX8" fmla="*/ 5828729 w 9182100"/>
                <a:gd name="connsiteY8" fmla="*/ 142421 h 1019102"/>
                <a:gd name="connsiteX9" fmla="*/ 5227606 w 9182100"/>
                <a:gd name="connsiteY9" fmla="*/ 219764 h 1019102"/>
                <a:gd name="connsiteX10" fmla="*/ 4394359 w 9182100"/>
                <a:gd name="connsiteY10" fmla="*/ 190713 h 1019102"/>
                <a:gd name="connsiteX11" fmla="*/ 3789236 w 9182100"/>
                <a:gd name="connsiteY11" fmla="*/ 107655 h 1019102"/>
                <a:gd name="connsiteX12" fmla="*/ 3391567 w 9182100"/>
                <a:gd name="connsiteY12" fmla="*/ 30502 h 1019102"/>
                <a:gd name="connsiteX13" fmla="*/ 2180177 w 9182100"/>
                <a:gd name="connsiteY13" fmla="*/ 67745 h 1019102"/>
                <a:gd name="connsiteX14" fmla="*/ 1543336 w 9182100"/>
                <a:gd name="connsiteY14" fmla="*/ 209953 h 1019102"/>
                <a:gd name="connsiteX15" fmla="*/ 1276731 w 9182100"/>
                <a:gd name="connsiteY15" fmla="*/ 286439 h 1019102"/>
                <a:gd name="connsiteX16" fmla="*/ 441293 w 9182100"/>
                <a:gd name="connsiteY16" fmla="*/ 292345 h 1019102"/>
                <a:gd name="connsiteX17" fmla="*/ 0 w 9182100"/>
                <a:gd name="connsiteY17" fmla="*/ 135563 h 1019102"/>
                <a:gd name="connsiteX18" fmla="*/ 0 w 9182100"/>
                <a:gd name="connsiteY18" fmla="*/ 1019102 h 101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82100" h="1019102">
                  <a:moveTo>
                    <a:pt x="0" y="1019102"/>
                  </a:moveTo>
                  <a:lnTo>
                    <a:pt x="9182100" y="1019102"/>
                  </a:lnTo>
                  <a:lnTo>
                    <a:pt x="9182100" y="273009"/>
                  </a:lnTo>
                  <a:cubicBezTo>
                    <a:pt x="9143429" y="275485"/>
                    <a:pt x="9104662" y="277200"/>
                    <a:pt x="9065895" y="278343"/>
                  </a:cubicBezTo>
                  <a:cubicBezTo>
                    <a:pt x="8798243" y="285201"/>
                    <a:pt x="8529066" y="277009"/>
                    <a:pt x="8261890" y="257769"/>
                  </a:cubicBezTo>
                  <a:cubicBezTo>
                    <a:pt x="8187024" y="251863"/>
                    <a:pt x="8112443" y="245386"/>
                    <a:pt x="8038624" y="235956"/>
                  </a:cubicBezTo>
                  <a:cubicBezTo>
                    <a:pt x="7980140" y="228051"/>
                    <a:pt x="7920228" y="219002"/>
                    <a:pt x="7862221" y="213097"/>
                  </a:cubicBezTo>
                  <a:cubicBezTo>
                    <a:pt x="7322439" y="159280"/>
                    <a:pt x="6780943" y="130991"/>
                    <a:pt x="6238780" y="126419"/>
                  </a:cubicBezTo>
                  <a:cubicBezTo>
                    <a:pt x="6102477" y="126324"/>
                    <a:pt x="5964745" y="128800"/>
                    <a:pt x="5828729" y="142421"/>
                  </a:cubicBezTo>
                  <a:cubicBezTo>
                    <a:pt x="5624703" y="162328"/>
                    <a:pt x="5429441" y="202048"/>
                    <a:pt x="5227606" y="219764"/>
                  </a:cubicBezTo>
                  <a:cubicBezTo>
                    <a:pt x="4950238" y="245767"/>
                    <a:pt x="4670393" y="228527"/>
                    <a:pt x="4394359" y="190713"/>
                  </a:cubicBezTo>
                  <a:cubicBezTo>
                    <a:pt x="4193381" y="163090"/>
                    <a:pt x="3988880" y="147755"/>
                    <a:pt x="3789236" y="107655"/>
                  </a:cubicBezTo>
                  <a:cubicBezTo>
                    <a:pt x="3660743" y="85271"/>
                    <a:pt x="3520249" y="51648"/>
                    <a:pt x="3391567" y="30502"/>
                  </a:cubicBezTo>
                  <a:cubicBezTo>
                    <a:pt x="2990469" y="-28553"/>
                    <a:pt x="2579370" y="5928"/>
                    <a:pt x="2180177" y="67745"/>
                  </a:cubicBezTo>
                  <a:cubicBezTo>
                    <a:pt x="1965198" y="103273"/>
                    <a:pt x="1751648" y="146136"/>
                    <a:pt x="1543336" y="209953"/>
                  </a:cubicBezTo>
                  <a:cubicBezTo>
                    <a:pt x="1456087" y="238528"/>
                    <a:pt x="1365885" y="264627"/>
                    <a:pt x="1276731" y="286439"/>
                  </a:cubicBezTo>
                  <a:cubicBezTo>
                    <a:pt x="1001173" y="335398"/>
                    <a:pt x="716471" y="346923"/>
                    <a:pt x="441293" y="292345"/>
                  </a:cubicBezTo>
                  <a:cubicBezTo>
                    <a:pt x="285655" y="263198"/>
                    <a:pt x="143923" y="198237"/>
                    <a:pt x="0" y="135563"/>
                  </a:cubicBezTo>
                  <a:lnTo>
                    <a:pt x="0" y="1019102"/>
                  </a:lnTo>
                  <a:close/>
                </a:path>
              </a:pathLst>
            </a:custGeom>
            <a:ln w="9525" cap="flat">
              <a:noFill/>
              <a:prstDash val="solid"/>
              <a:miter/>
            </a:ln>
          </p:spPr>
          <p:txBody>
            <a:bodyPr rtlCol="0" anchor="ctr"/>
            <a:lstStyle/>
            <a:p>
              <a:endParaRPr lang="en-US" dirty="0"/>
            </a:p>
          </p:txBody>
        </p:sp>
      </p:grpSp>
      <p:sp>
        <p:nvSpPr>
          <p:cNvPr id="5" name="Slide Number Placeholder 4">
            <a:extLst>
              <a:ext uri="{FF2B5EF4-FFF2-40B4-BE49-F238E27FC236}">
                <a16:creationId xmlns:a16="http://schemas.microsoft.com/office/drawing/2014/main" id="{669756E0-FE9B-40F1-A1E3-459AD66FD44C}"/>
              </a:ext>
            </a:extLst>
          </p:cNvPr>
          <p:cNvSpPr>
            <a:spLocks noGrp="1"/>
          </p:cNvSpPr>
          <p:nvPr>
            <p:ph type="sldNum" sz="quarter" idx="12"/>
          </p:nvPr>
        </p:nvSpPr>
        <p:spPr>
          <a:xfrm>
            <a:off x="6457950" y="6356350"/>
            <a:ext cx="2057400" cy="365125"/>
          </a:xfrm>
        </p:spPr>
        <p:txBody>
          <a:bodyPr vert="horz" lIns="91440" tIns="45720" rIns="91440" bIns="45720" rtlCol="0" anchor="ctr">
            <a:normAutofit/>
          </a:bodyPr>
          <a:lstStyle/>
          <a:p>
            <a:pPr algn="r" defTabSz="914400">
              <a:spcAft>
                <a:spcPts val="600"/>
              </a:spcAft>
            </a:pPr>
            <a:fld id="{180556A0-B6EB-4F28-B6E9-3DC3D752A6E4}" type="slidenum">
              <a:rPr lang="en-US" sz="1200">
                <a:solidFill>
                  <a:srgbClr val="898989"/>
                </a:solidFill>
              </a:rPr>
              <a:pPr algn="r" defTabSz="914400">
                <a:spcAft>
                  <a:spcPts val="600"/>
                </a:spcAft>
              </a:pPr>
              <a:t>36</a:t>
            </a:fld>
            <a:endParaRPr lang="en-US" sz="1200">
              <a:solidFill>
                <a:srgbClr val="898989"/>
              </a:solidFill>
            </a:endParaRPr>
          </a:p>
        </p:txBody>
      </p:sp>
      <p:pic>
        <p:nvPicPr>
          <p:cNvPr id="23" name="Picture 22" descr="A picture containing text&#10;&#10;Description automatically generated">
            <a:extLst>
              <a:ext uri="{FF2B5EF4-FFF2-40B4-BE49-F238E27FC236}">
                <a16:creationId xmlns:a16="http://schemas.microsoft.com/office/drawing/2014/main" id="{BA66ECC2-4985-4580-A4D2-CBCBE7A1D4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74799" y="6431018"/>
            <a:ext cx="1248156" cy="394716"/>
          </a:xfrm>
          <a:prstGeom prst="rect">
            <a:avLst/>
          </a:prstGeom>
        </p:spPr>
      </p:pic>
    </p:spTree>
    <p:extLst>
      <p:ext uri="{BB962C8B-B14F-4D97-AF65-F5344CB8AC3E}">
        <p14:creationId xmlns:p14="http://schemas.microsoft.com/office/powerpoint/2010/main" val="56807226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C8908E2-EE49-44D2-9428-A28D2312A8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nvGrpSpPr>
          <p:cNvPr id="13" name="Group 12">
            <a:extLst>
              <a:ext uri="{FF2B5EF4-FFF2-40B4-BE49-F238E27FC236}">
                <a16:creationId xmlns:a16="http://schemas.microsoft.com/office/drawing/2014/main" id="{05314994-6337-4875-8CF5-652CAFE8342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9143998" cy="4267200"/>
            <a:chOff x="7467600" y="0"/>
            <a:chExt cx="4724400" cy="6858000"/>
          </a:xfrm>
        </p:grpSpPr>
        <p:sp>
          <p:nvSpPr>
            <p:cNvPr id="14" name="Rectangle 13">
              <a:extLst>
                <a:ext uri="{FF2B5EF4-FFF2-40B4-BE49-F238E27FC236}">
                  <a16:creationId xmlns:a16="http://schemas.microsoft.com/office/drawing/2014/main" id="{B3A2D4D6-D501-439A-9FC6-397879C465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5">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5CD20BAA-1998-4EBB-AD61-13A92072EC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6">
                <a:lumMod val="20000"/>
                <a:lumOff val="8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7" name="Freeform: Shape 16">
            <a:extLst>
              <a:ext uri="{FF2B5EF4-FFF2-40B4-BE49-F238E27FC236}">
                <a16:creationId xmlns:a16="http://schemas.microsoft.com/office/drawing/2014/main" id="{7449A6C7-D15F-4AA5-BFA5-71A404B470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4267200"/>
          </a:xfrm>
          <a:custGeom>
            <a:avLst/>
            <a:gdLst>
              <a:gd name="connsiteX0" fmla="*/ 2537169 w 12192000"/>
              <a:gd name="connsiteY0" fmla="*/ 4125568 h 4267200"/>
              <a:gd name="connsiteX1" fmla="*/ 3246267 w 12192000"/>
              <a:gd name="connsiteY1" fmla="*/ 4262961 h 4267200"/>
              <a:gd name="connsiteX2" fmla="*/ 3253970 w 12192000"/>
              <a:gd name="connsiteY2" fmla="*/ 4267200 h 4267200"/>
              <a:gd name="connsiteX3" fmla="*/ 3071791 w 12192000"/>
              <a:gd name="connsiteY3" fmla="*/ 4267200 h 4267200"/>
              <a:gd name="connsiteX4" fmla="*/ 2975095 w 12192000"/>
              <a:gd name="connsiteY4" fmla="*/ 4243356 h 4267200"/>
              <a:gd name="connsiteX5" fmla="*/ 2626982 w 12192000"/>
              <a:gd name="connsiteY5" fmla="*/ 4206450 h 4267200"/>
              <a:gd name="connsiteX6" fmla="*/ 2490617 w 12192000"/>
              <a:gd name="connsiteY6" fmla="*/ 4206951 h 4267200"/>
              <a:gd name="connsiteX7" fmla="*/ 2819869 w 12192000"/>
              <a:gd name="connsiteY7" fmla="*/ 4252936 h 4267200"/>
              <a:gd name="connsiteX8" fmla="*/ 2900997 w 12192000"/>
              <a:gd name="connsiteY8" fmla="*/ 4267200 h 4267200"/>
              <a:gd name="connsiteX9" fmla="*/ 2705858 w 12192000"/>
              <a:gd name="connsiteY9" fmla="*/ 4267200 h 4267200"/>
              <a:gd name="connsiteX10" fmla="*/ 2561467 w 12192000"/>
              <a:gd name="connsiteY10" fmla="*/ 4246270 h 4267200"/>
              <a:gd name="connsiteX11" fmla="*/ 2305292 w 12192000"/>
              <a:gd name="connsiteY11" fmla="*/ 4219492 h 4267200"/>
              <a:gd name="connsiteX12" fmla="*/ 2409349 w 12192000"/>
              <a:gd name="connsiteY12" fmla="*/ 4267200 h 4267200"/>
              <a:gd name="connsiteX13" fmla="*/ 2266705 w 12192000"/>
              <a:gd name="connsiteY13" fmla="*/ 4267200 h 4267200"/>
              <a:gd name="connsiteX14" fmla="*/ 2183576 w 12192000"/>
              <a:gd name="connsiteY14" fmla="*/ 4227150 h 4267200"/>
              <a:gd name="connsiteX15" fmla="*/ 2151029 w 12192000"/>
              <a:gd name="connsiteY15" fmla="*/ 4146947 h 4267200"/>
              <a:gd name="connsiteX16" fmla="*/ 2537169 w 12192000"/>
              <a:gd name="connsiteY16" fmla="*/ 4125568 h 4267200"/>
              <a:gd name="connsiteX17" fmla="*/ 9258094 w 12192000"/>
              <a:gd name="connsiteY17" fmla="*/ 3958602 h 4267200"/>
              <a:gd name="connsiteX18" fmla="*/ 8526712 w 12192000"/>
              <a:gd name="connsiteY18" fmla="*/ 4119804 h 4267200"/>
              <a:gd name="connsiteX19" fmla="*/ 9258094 w 12192000"/>
              <a:gd name="connsiteY19" fmla="*/ 3958602 h 4267200"/>
              <a:gd name="connsiteX20" fmla="*/ 9168987 w 12192000"/>
              <a:gd name="connsiteY20" fmla="*/ 3919232 h 4267200"/>
              <a:gd name="connsiteX21" fmla="*/ 8603910 w 12192000"/>
              <a:gd name="connsiteY21" fmla="*/ 4068895 h 4267200"/>
              <a:gd name="connsiteX22" fmla="*/ 9252382 w 12192000"/>
              <a:gd name="connsiteY22" fmla="*/ 3927759 h 4267200"/>
              <a:gd name="connsiteX23" fmla="*/ 9168987 w 12192000"/>
              <a:gd name="connsiteY23" fmla="*/ 3919232 h 4267200"/>
              <a:gd name="connsiteX24" fmla="*/ 1635889 w 12192000"/>
              <a:gd name="connsiteY24" fmla="*/ 3709494 h 4267200"/>
              <a:gd name="connsiteX25" fmla="*/ 1634800 w 12192000"/>
              <a:gd name="connsiteY25" fmla="*/ 3731111 h 4267200"/>
              <a:gd name="connsiteX26" fmla="*/ 1635889 w 12192000"/>
              <a:gd name="connsiteY26" fmla="*/ 3709494 h 4267200"/>
              <a:gd name="connsiteX27" fmla="*/ 3174829 w 12192000"/>
              <a:gd name="connsiteY27" fmla="*/ 3620110 h 4267200"/>
              <a:gd name="connsiteX28" fmla="*/ 3189263 w 12192000"/>
              <a:gd name="connsiteY28" fmla="*/ 3625726 h 4267200"/>
              <a:gd name="connsiteX29" fmla="*/ 3560912 w 12192000"/>
              <a:gd name="connsiteY29" fmla="*/ 4079863 h 4267200"/>
              <a:gd name="connsiteX30" fmla="*/ 3611854 w 12192000"/>
              <a:gd name="connsiteY30" fmla="*/ 4188366 h 4267200"/>
              <a:gd name="connsiteX31" fmla="*/ 3631583 w 12192000"/>
              <a:gd name="connsiteY31" fmla="*/ 4267200 h 4267200"/>
              <a:gd name="connsiteX32" fmla="*/ 3575699 w 12192000"/>
              <a:gd name="connsiteY32" fmla="*/ 4267200 h 4267200"/>
              <a:gd name="connsiteX33" fmla="*/ 3575567 w 12192000"/>
              <a:gd name="connsiteY33" fmla="*/ 4263588 h 4267200"/>
              <a:gd name="connsiteX34" fmla="*/ 3467355 w 12192000"/>
              <a:gd name="connsiteY34" fmla="*/ 3988130 h 4267200"/>
              <a:gd name="connsiteX35" fmla="*/ 3310753 w 12192000"/>
              <a:gd name="connsiteY35" fmla="*/ 3787140 h 4267200"/>
              <a:gd name="connsiteX36" fmla="*/ 3291335 w 12192000"/>
              <a:gd name="connsiteY36" fmla="*/ 3767420 h 4267200"/>
              <a:gd name="connsiteX37" fmla="*/ 3390805 w 12192000"/>
              <a:gd name="connsiteY37" fmla="*/ 3937163 h 4267200"/>
              <a:gd name="connsiteX38" fmla="*/ 3545740 w 12192000"/>
              <a:gd name="connsiteY38" fmla="*/ 4251102 h 4267200"/>
              <a:gd name="connsiteX39" fmla="*/ 3550709 w 12192000"/>
              <a:gd name="connsiteY39" fmla="*/ 4267200 h 4267200"/>
              <a:gd name="connsiteX40" fmla="*/ 3513586 w 12192000"/>
              <a:gd name="connsiteY40" fmla="*/ 4267200 h 4267200"/>
              <a:gd name="connsiteX41" fmla="*/ 3470728 w 12192000"/>
              <a:gd name="connsiteY41" fmla="*/ 4152456 h 4267200"/>
              <a:gd name="connsiteX42" fmla="*/ 3364433 w 12192000"/>
              <a:gd name="connsiteY42" fmla="*/ 3953121 h 4267200"/>
              <a:gd name="connsiteX43" fmla="*/ 3316479 w 12192000"/>
              <a:gd name="connsiteY43" fmla="*/ 3872136 h 4267200"/>
              <a:gd name="connsiteX44" fmla="*/ 3504482 w 12192000"/>
              <a:gd name="connsiteY44" fmla="*/ 4267200 h 4267200"/>
              <a:gd name="connsiteX45" fmla="*/ 3467547 w 12192000"/>
              <a:gd name="connsiteY45" fmla="*/ 4267200 h 4267200"/>
              <a:gd name="connsiteX46" fmla="*/ 3177952 w 12192000"/>
              <a:gd name="connsiteY46" fmla="*/ 3657386 h 4267200"/>
              <a:gd name="connsiteX47" fmla="*/ 3174829 w 12192000"/>
              <a:gd name="connsiteY47" fmla="*/ 3620110 h 4267200"/>
              <a:gd name="connsiteX48" fmla="*/ 11279315 w 12192000"/>
              <a:gd name="connsiteY48" fmla="*/ 3618448 h 4267200"/>
              <a:gd name="connsiteX49" fmla="*/ 11317765 w 12192000"/>
              <a:gd name="connsiteY49" fmla="*/ 3638405 h 4267200"/>
              <a:gd name="connsiteX50" fmla="*/ 11304886 w 12192000"/>
              <a:gd name="connsiteY50" fmla="*/ 4200582 h 4267200"/>
              <a:gd name="connsiteX51" fmla="*/ 11298904 w 12192000"/>
              <a:gd name="connsiteY51" fmla="*/ 4267200 h 4267200"/>
              <a:gd name="connsiteX52" fmla="*/ 11213088 w 12192000"/>
              <a:gd name="connsiteY52" fmla="*/ 4267200 h 4267200"/>
              <a:gd name="connsiteX53" fmla="*/ 11219157 w 12192000"/>
              <a:gd name="connsiteY53" fmla="*/ 4210725 h 4267200"/>
              <a:gd name="connsiteX54" fmla="*/ 11225213 w 12192000"/>
              <a:gd name="connsiteY54" fmla="*/ 3936722 h 4267200"/>
              <a:gd name="connsiteX55" fmla="*/ 11182914 w 12192000"/>
              <a:gd name="connsiteY55" fmla="*/ 4196771 h 4267200"/>
              <a:gd name="connsiteX56" fmla="*/ 11172266 w 12192000"/>
              <a:gd name="connsiteY56" fmla="*/ 4267200 h 4267200"/>
              <a:gd name="connsiteX57" fmla="*/ 11140975 w 12192000"/>
              <a:gd name="connsiteY57" fmla="*/ 4267200 h 4267200"/>
              <a:gd name="connsiteX58" fmla="*/ 11152239 w 12192000"/>
              <a:gd name="connsiteY58" fmla="*/ 4192628 h 4267200"/>
              <a:gd name="connsiteX59" fmla="*/ 11201005 w 12192000"/>
              <a:gd name="connsiteY59" fmla="*/ 3900089 h 4267200"/>
              <a:gd name="connsiteX60" fmla="*/ 11105754 w 12192000"/>
              <a:gd name="connsiteY60" fmla="*/ 4139192 h 4267200"/>
              <a:gd name="connsiteX61" fmla="*/ 11065821 w 12192000"/>
              <a:gd name="connsiteY61" fmla="*/ 4267200 h 4267200"/>
              <a:gd name="connsiteX62" fmla="*/ 10978133 w 12192000"/>
              <a:gd name="connsiteY62" fmla="*/ 4267200 h 4267200"/>
              <a:gd name="connsiteX63" fmla="*/ 11088889 w 12192000"/>
              <a:gd name="connsiteY63" fmla="*/ 3963916 h 4267200"/>
              <a:gd name="connsiteX64" fmla="*/ 11231212 w 12192000"/>
              <a:gd name="connsiteY64" fmla="*/ 3645474 h 4267200"/>
              <a:gd name="connsiteX65" fmla="*/ 11279315 w 12192000"/>
              <a:gd name="connsiteY65" fmla="*/ 3618448 h 4267200"/>
              <a:gd name="connsiteX66" fmla="*/ 10296877 w 12192000"/>
              <a:gd name="connsiteY66" fmla="*/ 3526602 h 4267200"/>
              <a:gd name="connsiteX67" fmla="*/ 10314210 w 12192000"/>
              <a:gd name="connsiteY67" fmla="*/ 3538353 h 4267200"/>
              <a:gd name="connsiteX68" fmla="*/ 10450858 w 12192000"/>
              <a:gd name="connsiteY68" fmla="*/ 3902477 h 4267200"/>
              <a:gd name="connsiteX69" fmla="*/ 10572255 w 12192000"/>
              <a:gd name="connsiteY69" fmla="*/ 4267200 h 4267200"/>
              <a:gd name="connsiteX70" fmla="*/ 10477642 w 12192000"/>
              <a:gd name="connsiteY70" fmla="*/ 4267200 h 4267200"/>
              <a:gd name="connsiteX71" fmla="*/ 10436479 w 12192000"/>
              <a:gd name="connsiteY71" fmla="*/ 4144570 h 4267200"/>
              <a:gd name="connsiteX72" fmla="*/ 10277529 w 12192000"/>
              <a:gd name="connsiteY72" fmla="*/ 3701307 h 4267200"/>
              <a:gd name="connsiteX73" fmla="*/ 10276797 w 12192000"/>
              <a:gd name="connsiteY73" fmla="*/ 3708672 h 4267200"/>
              <a:gd name="connsiteX74" fmla="*/ 10385906 w 12192000"/>
              <a:gd name="connsiteY74" fmla="*/ 4147031 h 4267200"/>
              <a:gd name="connsiteX75" fmla="*/ 10431445 w 12192000"/>
              <a:gd name="connsiteY75" fmla="*/ 4267200 h 4267200"/>
              <a:gd name="connsiteX76" fmla="*/ 10398237 w 12192000"/>
              <a:gd name="connsiteY76" fmla="*/ 4267200 h 4267200"/>
              <a:gd name="connsiteX77" fmla="*/ 10356661 w 12192000"/>
              <a:gd name="connsiteY77" fmla="*/ 4157302 h 4267200"/>
              <a:gd name="connsiteX78" fmla="*/ 10268559 w 12192000"/>
              <a:gd name="connsiteY78" fmla="*/ 3871054 h 4267200"/>
              <a:gd name="connsiteX79" fmla="*/ 10340065 w 12192000"/>
              <a:gd name="connsiteY79" fmla="*/ 4201637 h 4267200"/>
              <a:gd name="connsiteX80" fmla="*/ 10368861 w 12192000"/>
              <a:gd name="connsiteY80" fmla="*/ 4267200 h 4267200"/>
              <a:gd name="connsiteX81" fmla="*/ 10267862 w 12192000"/>
              <a:gd name="connsiteY81" fmla="*/ 4267200 h 4267200"/>
              <a:gd name="connsiteX82" fmla="*/ 10236210 w 12192000"/>
              <a:gd name="connsiteY82" fmla="*/ 4185635 h 4267200"/>
              <a:gd name="connsiteX83" fmla="*/ 10225980 w 12192000"/>
              <a:gd name="connsiteY83" fmla="*/ 3561061 h 4267200"/>
              <a:gd name="connsiteX84" fmla="*/ 10296877 w 12192000"/>
              <a:gd name="connsiteY84" fmla="*/ 3526602 h 4267200"/>
              <a:gd name="connsiteX85" fmla="*/ 3429186 w 12192000"/>
              <a:gd name="connsiteY85" fmla="*/ 3458784 h 4267200"/>
              <a:gd name="connsiteX86" fmla="*/ 3446761 w 12192000"/>
              <a:gd name="connsiteY86" fmla="*/ 3461278 h 4267200"/>
              <a:gd name="connsiteX87" fmla="*/ 4419733 w 12192000"/>
              <a:gd name="connsiteY87" fmla="*/ 3963555 h 4267200"/>
              <a:gd name="connsiteX88" fmla="*/ 4659448 w 12192000"/>
              <a:gd name="connsiteY88" fmla="*/ 4172746 h 4267200"/>
              <a:gd name="connsiteX89" fmla="*/ 4719140 w 12192000"/>
              <a:gd name="connsiteY89" fmla="*/ 4267200 h 4267200"/>
              <a:gd name="connsiteX90" fmla="*/ 4641222 w 12192000"/>
              <a:gd name="connsiteY90" fmla="*/ 4267200 h 4267200"/>
              <a:gd name="connsiteX91" fmla="*/ 4599968 w 12192000"/>
              <a:gd name="connsiteY91" fmla="*/ 4207074 h 4267200"/>
              <a:gd name="connsiteX92" fmla="*/ 4136093 w 12192000"/>
              <a:gd name="connsiteY92" fmla="*/ 3858466 h 4267200"/>
              <a:gd name="connsiteX93" fmla="*/ 3670252 w 12192000"/>
              <a:gd name="connsiteY93" fmla="*/ 3622798 h 4267200"/>
              <a:gd name="connsiteX94" fmla="*/ 3817258 w 12192000"/>
              <a:gd name="connsiteY94" fmla="*/ 3723577 h 4267200"/>
              <a:gd name="connsiteX95" fmla="*/ 4000461 w 12192000"/>
              <a:gd name="connsiteY95" fmla="*/ 3855966 h 4267200"/>
              <a:gd name="connsiteX96" fmla="*/ 4088180 w 12192000"/>
              <a:gd name="connsiteY96" fmla="*/ 3929774 h 4267200"/>
              <a:gd name="connsiteX97" fmla="*/ 4184555 w 12192000"/>
              <a:gd name="connsiteY97" fmla="*/ 4010683 h 4267200"/>
              <a:gd name="connsiteX98" fmla="*/ 4399563 w 12192000"/>
              <a:gd name="connsiteY98" fmla="*/ 4158106 h 4267200"/>
              <a:gd name="connsiteX99" fmla="*/ 4546299 w 12192000"/>
              <a:gd name="connsiteY99" fmla="*/ 4254934 h 4267200"/>
              <a:gd name="connsiteX100" fmla="*/ 4561743 w 12192000"/>
              <a:gd name="connsiteY100" fmla="*/ 4267200 h 4267200"/>
              <a:gd name="connsiteX101" fmla="*/ 4509274 w 12192000"/>
              <a:gd name="connsiteY101" fmla="*/ 4267200 h 4267200"/>
              <a:gd name="connsiteX102" fmla="*/ 4383389 w 12192000"/>
              <a:gd name="connsiteY102" fmla="*/ 4184369 h 4267200"/>
              <a:gd name="connsiteX103" fmla="*/ 4165508 w 12192000"/>
              <a:gd name="connsiteY103" fmla="*/ 4035196 h 4267200"/>
              <a:gd name="connsiteX104" fmla="*/ 4068162 w 12192000"/>
              <a:gd name="connsiteY104" fmla="*/ 3953394 h 4267200"/>
              <a:gd name="connsiteX105" fmla="*/ 3981416 w 12192000"/>
              <a:gd name="connsiteY105" fmla="*/ 3880482 h 4267200"/>
              <a:gd name="connsiteX106" fmla="*/ 3800147 w 12192000"/>
              <a:gd name="connsiteY106" fmla="*/ 3749872 h 4267200"/>
              <a:gd name="connsiteX107" fmla="*/ 3655073 w 12192000"/>
              <a:gd name="connsiteY107" fmla="*/ 3650884 h 4267200"/>
              <a:gd name="connsiteX108" fmla="*/ 3989938 w 12192000"/>
              <a:gd name="connsiteY108" fmla="*/ 3991685 h 4267200"/>
              <a:gd name="connsiteX109" fmla="*/ 4393907 w 12192000"/>
              <a:gd name="connsiteY109" fmla="*/ 4261258 h 4267200"/>
              <a:gd name="connsiteX110" fmla="*/ 4408201 w 12192000"/>
              <a:gd name="connsiteY110" fmla="*/ 4267200 h 4267200"/>
              <a:gd name="connsiteX111" fmla="*/ 4250346 w 12192000"/>
              <a:gd name="connsiteY111" fmla="*/ 4267200 h 4267200"/>
              <a:gd name="connsiteX112" fmla="*/ 4245269 w 12192000"/>
              <a:gd name="connsiteY112" fmla="*/ 4265040 h 4267200"/>
              <a:gd name="connsiteX113" fmla="*/ 4036318 w 12192000"/>
              <a:gd name="connsiteY113" fmla="*/ 4147013 h 4267200"/>
              <a:gd name="connsiteX114" fmla="*/ 3432098 w 12192000"/>
              <a:gd name="connsiteY114" fmla="*/ 3537312 h 4267200"/>
              <a:gd name="connsiteX115" fmla="*/ 3429186 w 12192000"/>
              <a:gd name="connsiteY115" fmla="*/ 3458784 h 4267200"/>
              <a:gd name="connsiteX116" fmla="*/ 9334796 w 12192000"/>
              <a:gd name="connsiteY116" fmla="*/ 3456584 h 4267200"/>
              <a:gd name="connsiteX117" fmla="*/ 9651570 w 12192000"/>
              <a:gd name="connsiteY117" fmla="*/ 3826505 h 4267200"/>
              <a:gd name="connsiteX118" fmla="*/ 9334796 w 12192000"/>
              <a:gd name="connsiteY118" fmla="*/ 3456584 h 4267200"/>
              <a:gd name="connsiteX119" fmla="*/ 4440129 w 12192000"/>
              <a:gd name="connsiteY119" fmla="*/ 3448571 h 4267200"/>
              <a:gd name="connsiteX120" fmla="*/ 4856525 w 12192000"/>
              <a:gd name="connsiteY120" fmla="*/ 3915351 h 4267200"/>
              <a:gd name="connsiteX121" fmla="*/ 5059055 w 12192000"/>
              <a:gd name="connsiteY121" fmla="*/ 4108918 h 4267200"/>
              <a:gd name="connsiteX122" fmla="*/ 5290070 w 12192000"/>
              <a:gd name="connsiteY122" fmla="*/ 4263619 h 4267200"/>
              <a:gd name="connsiteX123" fmla="*/ 4834991 w 12192000"/>
              <a:gd name="connsiteY123" fmla="*/ 3830985 h 4267200"/>
              <a:gd name="connsiteX124" fmla="*/ 4440129 w 12192000"/>
              <a:gd name="connsiteY124" fmla="*/ 3448571 h 4267200"/>
              <a:gd name="connsiteX125" fmla="*/ 5425834 w 12192000"/>
              <a:gd name="connsiteY125" fmla="*/ 3162785 h 4267200"/>
              <a:gd name="connsiteX126" fmla="*/ 5401644 w 12192000"/>
              <a:gd name="connsiteY126" fmla="*/ 3617847 h 4267200"/>
              <a:gd name="connsiteX127" fmla="*/ 5467256 w 12192000"/>
              <a:gd name="connsiteY127" fmla="*/ 4175494 h 4267200"/>
              <a:gd name="connsiteX128" fmla="*/ 5448069 w 12192000"/>
              <a:gd name="connsiteY128" fmla="*/ 3567554 h 4267200"/>
              <a:gd name="connsiteX129" fmla="*/ 1318687 w 12192000"/>
              <a:gd name="connsiteY129" fmla="*/ 3113840 h 4267200"/>
              <a:gd name="connsiteX130" fmla="*/ 1066793 w 12192000"/>
              <a:gd name="connsiteY130" fmla="*/ 3212171 h 4267200"/>
              <a:gd name="connsiteX131" fmla="*/ 993319 w 12192000"/>
              <a:gd name="connsiteY131" fmla="*/ 3247648 h 4267200"/>
              <a:gd name="connsiteX132" fmla="*/ 853081 w 12192000"/>
              <a:gd name="connsiteY132" fmla="*/ 3312410 h 4267200"/>
              <a:gd name="connsiteX133" fmla="*/ 805957 w 12192000"/>
              <a:gd name="connsiteY133" fmla="*/ 3330443 h 4267200"/>
              <a:gd name="connsiteX134" fmla="*/ 1318687 w 12192000"/>
              <a:gd name="connsiteY134" fmla="*/ 3113840 h 4267200"/>
              <a:gd name="connsiteX135" fmla="*/ 5453702 w 12192000"/>
              <a:gd name="connsiteY135" fmla="*/ 3090882 h 4267200"/>
              <a:gd name="connsiteX136" fmla="*/ 5480135 w 12192000"/>
              <a:gd name="connsiteY136" fmla="*/ 3565802 h 4267200"/>
              <a:gd name="connsiteX137" fmla="*/ 5499023 w 12192000"/>
              <a:gd name="connsiteY137" fmla="*/ 4166310 h 4267200"/>
              <a:gd name="connsiteX138" fmla="*/ 5547022 w 12192000"/>
              <a:gd name="connsiteY138" fmla="*/ 3607838 h 4267200"/>
              <a:gd name="connsiteX139" fmla="*/ 5515964 w 12192000"/>
              <a:gd name="connsiteY139" fmla="*/ 3378541 h 4267200"/>
              <a:gd name="connsiteX140" fmla="*/ 5453702 w 12192000"/>
              <a:gd name="connsiteY140" fmla="*/ 3090882 h 4267200"/>
              <a:gd name="connsiteX141" fmla="*/ 9790480 w 12192000"/>
              <a:gd name="connsiteY141" fmla="*/ 3078533 h 4267200"/>
              <a:gd name="connsiteX142" fmla="*/ 9763295 w 12192000"/>
              <a:gd name="connsiteY142" fmla="*/ 3245370 h 4267200"/>
              <a:gd name="connsiteX143" fmla="*/ 9736458 w 12192000"/>
              <a:gd name="connsiteY143" fmla="*/ 3758413 h 4267200"/>
              <a:gd name="connsiteX144" fmla="*/ 9763499 w 12192000"/>
              <a:gd name="connsiteY144" fmla="*/ 3528057 h 4267200"/>
              <a:gd name="connsiteX145" fmla="*/ 9793906 w 12192000"/>
              <a:gd name="connsiteY145" fmla="*/ 3231157 h 4267200"/>
              <a:gd name="connsiteX146" fmla="*/ 9791874 w 12192000"/>
              <a:gd name="connsiteY146" fmla="*/ 3142788 h 4267200"/>
              <a:gd name="connsiteX147" fmla="*/ 9790480 w 12192000"/>
              <a:gd name="connsiteY147" fmla="*/ 3078533 h 4267200"/>
              <a:gd name="connsiteX148" fmla="*/ 1238695 w 12192000"/>
              <a:gd name="connsiteY148" fmla="*/ 3076820 h 4267200"/>
              <a:gd name="connsiteX149" fmla="*/ 716371 w 12192000"/>
              <a:gd name="connsiteY149" fmla="*/ 3293249 h 4267200"/>
              <a:gd name="connsiteX150" fmla="*/ 579522 w 12192000"/>
              <a:gd name="connsiteY150" fmla="*/ 3371759 h 4267200"/>
              <a:gd name="connsiteX151" fmla="*/ 600288 w 12192000"/>
              <a:gd name="connsiteY151" fmla="*/ 3365555 h 4267200"/>
              <a:gd name="connsiteX152" fmla="*/ 840692 w 12192000"/>
              <a:gd name="connsiteY152" fmla="*/ 3284921 h 4267200"/>
              <a:gd name="connsiteX153" fmla="*/ 979248 w 12192000"/>
              <a:gd name="connsiteY153" fmla="*/ 3221003 h 4267200"/>
              <a:gd name="connsiteX154" fmla="*/ 1053282 w 12192000"/>
              <a:gd name="connsiteY154" fmla="*/ 3185247 h 4267200"/>
              <a:gd name="connsiteX155" fmla="*/ 1320603 w 12192000"/>
              <a:gd name="connsiteY155" fmla="*/ 3081281 h 4267200"/>
              <a:gd name="connsiteX156" fmla="*/ 1238695 w 12192000"/>
              <a:gd name="connsiteY156" fmla="*/ 3076820 h 4267200"/>
              <a:gd name="connsiteX157" fmla="*/ 5425627 w 12192000"/>
              <a:gd name="connsiteY157" fmla="*/ 2954192 h 4267200"/>
              <a:gd name="connsiteX158" fmla="*/ 5470770 w 12192000"/>
              <a:gd name="connsiteY158" fmla="*/ 3005435 h 4267200"/>
              <a:gd name="connsiteX159" fmla="*/ 5567647 w 12192000"/>
              <a:gd name="connsiteY159" fmla="*/ 4190286 h 4267200"/>
              <a:gd name="connsiteX160" fmla="*/ 5545854 w 12192000"/>
              <a:gd name="connsiteY160" fmla="*/ 4267200 h 4267200"/>
              <a:gd name="connsiteX161" fmla="*/ 5391871 w 12192000"/>
              <a:gd name="connsiteY161" fmla="*/ 4267200 h 4267200"/>
              <a:gd name="connsiteX162" fmla="*/ 5318171 w 12192000"/>
              <a:gd name="connsiteY162" fmla="*/ 4175818 h 4267200"/>
              <a:gd name="connsiteX163" fmla="*/ 4943646 w 12192000"/>
              <a:gd name="connsiteY163" fmla="*/ 3822916 h 4267200"/>
              <a:gd name="connsiteX164" fmla="*/ 4594837 w 12192000"/>
              <a:gd name="connsiteY164" fmla="*/ 3532274 h 4267200"/>
              <a:gd name="connsiteX165" fmla="*/ 4441737 w 12192000"/>
              <a:gd name="connsiteY165" fmla="*/ 3399734 h 4267200"/>
              <a:gd name="connsiteX166" fmla="*/ 4431236 w 12192000"/>
              <a:gd name="connsiteY166" fmla="*/ 3400954 h 4267200"/>
              <a:gd name="connsiteX167" fmla="*/ 4557150 w 12192000"/>
              <a:gd name="connsiteY167" fmla="*/ 3510023 h 4267200"/>
              <a:gd name="connsiteX168" fmla="*/ 4856936 w 12192000"/>
              <a:gd name="connsiteY168" fmla="*/ 3809146 h 4267200"/>
              <a:gd name="connsiteX169" fmla="*/ 5111996 w 12192000"/>
              <a:gd name="connsiteY169" fmla="*/ 4065759 h 4267200"/>
              <a:gd name="connsiteX170" fmla="*/ 5246890 w 12192000"/>
              <a:gd name="connsiteY170" fmla="*/ 4187633 h 4267200"/>
              <a:gd name="connsiteX171" fmla="*/ 5347266 w 12192000"/>
              <a:gd name="connsiteY171" fmla="*/ 4267200 h 4267200"/>
              <a:gd name="connsiteX172" fmla="*/ 5164092 w 12192000"/>
              <a:gd name="connsiteY172" fmla="*/ 4267200 h 4267200"/>
              <a:gd name="connsiteX173" fmla="*/ 5108945 w 12192000"/>
              <a:gd name="connsiteY173" fmla="*/ 4232176 h 4267200"/>
              <a:gd name="connsiteX174" fmla="*/ 4294126 w 12192000"/>
              <a:gd name="connsiteY174" fmla="*/ 3303048 h 4267200"/>
              <a:gd name="connsiteX175" fmla="*/ 4305321 w 12192000"/>
              <a:gd name="connsiteY175" fmla="*/ 3256953 h 4267200"/>
              <a:gd name="connsiteX176" fmla="*/ 4949299 w 12192000"/>
              <a:gd name="connsiteY176" fmla="*/ 3766336 h 4267200"/>
              <a:gd name="connsiteX177" fmla="*/ 5291452 w 12192000"/>
              <a:gd name="connsiteY177" fmla="*/ 4076801 h 4267200"/>
              <a:gd name="connsiteX178" fmla="*/ 5434998 w 12192000"/>
              <a:gd name="connsiteY178" fmla="*/ 4254100 h 4267200"/>
              <a:gd name="connsiteX179" fmla="*/ 5351015 w 12192000"/>
              <a:gd name="connsiteY179" fmla="*/ 3760989 h 4267200"/>
              <a:gd name="connsiteX180" fmla="*/ 5413780 w 12192000"/>
              <a:gd name="connsiteY180" fmla="*/ 2966265 h 4267200"/>
              <a:gd name="connsiteX181" fmla="*/ 5425627 w 12192000"/>
              <a:gd name="connsiteY181" fmla="*/ 2954192 h 4267200"/>
              <a:gd name="connsiteX182" fmla="*/ 8380397 w 12192000"/>
              <a:gd name="connsiteY182" fmla="*/ 2896659 h 4267200"/>
              <a:gd name="connsiteX183" fmla="*/ 8634801 w 12192000"/>
              <a:gd name="connsiteY183" fmla="*/ 3304169 h 4267200"/>
              <a:gd name="connsiteX184" fmla="*/ 8971448 w 12192000"/>
              <a:gd name="connsiteY184" fmla="*/ 3675946 h 4267200"/>
              <a:gd name="connsiteX185" fmla="*/ 8820691 w 12192000"/>
              <a:gd name="connsiteY185" fmla="*/ 3486482 h 4267200"/>
              <a:gd name="connsiteX186" fmla="*/ 8807612 w 12192000"/>
              <a:gd name="connsiteY186" fmla="*/ 3467256 h 4267200"/>
              <a:gd name="connsiteX187" fmla="*/ 8556796 w 12192000"/>
              <a:gd name="connsiteY187" fmla="*/ 3116474 h 4267200"/>
              <a:gd name="connsiteX188" fmla="*/ 8427018 w 12192000"/>
              <a:gd name="connsiteY188" fmla="*/ 2948853 h 4267200"/>
              <a:gd name="connsiteX189" fmla="*/ 8380397 w 12192000"/>
              <a:gd name="connsiteY189" fmla="*/ 2896659 h 4267200"/>
              <a:gd name="connsiteX190" fmla="*/ 9831020 w 12192000"/>
              <a:gd name="connsiteY190" fmla="*/ 2871730 h 4267200"/>
              <a:gd name="connsiteX191" fmla="*/ 9827707 w 12192000"/>
              <a:gd name="connsiteY191" fmla="*/ 2915231 h 4267200"/>
              <a:gd name="connsiteX192" fmla="*/ 9820699 w 12192000"/>
              <a:gd name="connsiteY192" fmla="*/ 3051540 h 4267200"/>
              <a:gd name="connsiteX193" fmla="*/ 9822525 w 12192000"/>
              <a:gd name="connsiteY193" fmla="*/ 3140814 h 4267200"/>
              <a:gd name="connsiteX194" fmla="*/ 9824704 w 12192000"/>
              <a:gd name="connsiteY194" fmla="*/ 3230628 h 4267200"/>
              <a:gd name="connsiteX195" fmla="*/ 9793821 w 12192000"/>
              <a:gd name="connsiteY195" fmla="*/ 3531652 h 4267200"/>
              <a:gd name="connsiteX196" fmla="*/ 9767436 w 12192000"/>
              <a:gd name="connsiteY196" fmla="*/ 3750864 h 4267200"/>
              <a:gd name="connsiteX197" fmla="*/ 9814477 w 12192000"/>
              <a:gd name="connsiteY197" fmla="*/ 3662531 h 4267200"/>
              <a:gd name="connsiteX198" fmla="*/ 9831020 w 12192000"/>
              <a:gd name="connsiteY198" fmla="*/ 2871730 h 4267200"/>
              <a:gd name="connsiteX199" fmla="*/ 8380521 w 12192000"/>
              <a:gd name="connsiteY199" fmla="*/ 2850596 h 4267200"/>
              <a:gd name="connsiteX200" fmla="*/ 8451446 w 12192000"/>
              <a:gd name="connsiteY200" fmla="*/ 2928627 h 4267200"/>
              <a:gd name="connsiteX201" fmla="*/ 8582269 w 12192000"/>
              <a:gd name="connsiteY201" fmla="*/ 3097880 h 4267200"/>
              <a:gd name="connsiteX202" fmla="*/ 8833783 w 12192000"/>
              <a:gd name="connsiteY202" fmla="*/ 3449753 h 4267200"/>
              <a:gd name="connsiteX203" fmla="*/ 8846863 w 12192000"/>
              <a:gd name="connsiteY203" fmla="*/ 3468981 h 4267200"/>
              <a:gd name="connsiteX204" fmla="*/ 8960046 w 12192000"/>
              <a:gd name="connsiteY204" fmla="*/ 3620389 h 4267200"/>
              <a:gd name="connsiteX205" fmla="*/ 8380521 w 12192000"/>
              <a:gd name="connsiteY205" fmla="*/ 2850596 h 4267200"/>
              <a:gd name="connsiteX206" fmla="*/ 9854151 w 12192000"/>
              <a:gd name="connsiteY206" fmla="*/ 2642862 h 4267200"/>
              <a:gd name="connsiteX207" fmla="*/ 9871341 w 12192000"/>
              <a:gd name="connsiteY207" fmla="*/ 2659697 h 4267200"/>
              <a:gd name="connsiteX208" fmla="*/ 9966678 w 12192000"/>
              <a:gd name="connsiteY208" fmla="*/ 3423399 h 4267200"/>
              <a:gd name="connsiteX209" fmla="*/ 9880832 w 12192000"/>
              <a:gd name="connsiteY209" fmla="*/ 3700562 h 4267200"/>
              <a:gd name="connsiteX210" fmla="*/ 9896024 w 12192000"/>
              <a:gd name="connsiteY210" fmla="*/ 4178295 h 4267200"/>
              <a:gd name="connsiteX211" fmla="*/ 10028060 w 12192000"/>
              <a:gd name="connsiteY211" fmla="*/ 4267200 h 4267200"/>
              <a:gd name="connsiteX212" fmla="*/ 9651813 w 12192000"/>
              <a:gd name="connsiteY212" fmla="*/ 4267200 h 4267200"/>
              <a:gd name="connsiteX213" fmla="*/ 9814527 w 12192000"/>
              <a:gd name="connsiteY213" fmla="*/ 4248048 h 4267200"/>
              <a:gd name="connsiteX214" fmla="*/ 9615182 w 12192000"/>
              <a:gd name="connsiteY214" fmla="*/ 4220499 h 4267200"/>
              <a:gd name="connsiteX215" fmla="*/ 9465210 w 12192000"/>
              <a:gd name="connsiteY215" fmla="*/ 4242240 h 4267200"/>
              <a:gd name="connsiteX216" fmla="*/ 9387108 w 12192000"/>
              <a:gd name="connsiteY216" fmla="*/ 4267200 h 4267200"/>
              <a:gd name="connsiteX217" fmla="*/ 9268441 w 12192000"/>
              <a:gd name="connsiteY217" fmla="*/ 4267200 h 4267200"/>
              <a:gd name="connsiteX218" fmla="*/ 9307676 w 12192000"/>
              <a:gd name="connsiteY218" fmla="*/ 4251276 h 4267200"/>
              <a:gd name="connsiteX219" fmla="*/ 9761570 w 12192000"/>
              <a:gd name="connsiteY219" fmla="*/ 4182283 h 4267200"/>
              <a:gd name="connsiteX220" fmla="*/ 9368237 w 12192000"/>
              <a:gd name="connsiteY220" fmla="*/ 3949470 h 4267200"/>
              <a:gd name="connsiteX221" fmla="*/ 9354614 w 12192000"/>
              <a:gd name="connsiteY221" fmla="*/ 3951288 h 4267200"/>
              <a:gd name="connsiteX222" fmla="*/ 8364351 w 12192000"/>
              <a:gd name="connsiteY222" fmla="*/ 4159267 h 4267200"/>
              <a:gd name="connsiteX223" fmla="*/ 8386567 w 12192000"/>
              <a:gd name="connsiteY223" fmla="*/ 4119760 h 4267200"/>
              <a:gd name="connsiteX224" fmla="*/ 9231713 w 12192000"/>
              <a:gd name="connsiteY224" fmla="*/ 3873539 h 4267200"/>
              <a:gd name="connsiteX225" fmla="*/ 9023301 w 12192000"/>
              <a:gd name="connsiteY225" fmla="*/ 3763109 h 4267200"/>
              <a:gd name="connsiteX226" fmla="*/ 9010556 w 12192000"/>
              <a:gd name="connsiteY226" fmla="*/ 3758998 h 4267200"/>
              <a:gd name="connsiteX227" fmla="*/ 8604324 w 12192000"/>
              <a:gd name="connsiteY227" fmla="*/ 3417171 h 4267200"/>
              <a:gd name="connsiteX228" fmla="*/ 8218577 w 12192000"/>
              <a:gd name="connsiteY228" fmla="*/ 2770227 h 4267200"/>
              <a:gd name="connsiteX229" fmla="*/ 8222774 w 12192000"/>
              <a:gd name="connsiteY229" fmla="*/ 2749954 h 4267200"/>
              <a:gd name="connsiteX230" fmla="*/ 8297623 w 12192000"/>
              <a:gd name="connsiteY230" fmla="*/ 2731935 h 4267200"/>
              <a:gd name="connsiteX231" fmla="*/ 9090618 w 12192000"/>
              <a:gd name="connsiteY231" fmla="*/ 3716225 h 4267200"/>
              <a:gd name="connsiteX232" fmla="*/ 9762441 w 12192000"/>
              <a:gd name="connsiteY232" fmla="*/ 4093587 h 4267200"/>
              <a:gd name="connsiteX233" fmla="*/ 9717826 w 12192000"/>
              <a:gd name="connsiteY233" fmla="*/ 3916719 h 4267200"/>
              <a:gd name="connsiteX234" fmla="*/ 9713123 w 12192000"/>
              <a:gd name="connsiteY234" fmla="*/ 3916663 h 4267200"/>
              <a:gd name="connsiteX235" fmla="*/ 9175594 w 12192000"/>
              <a:gd name="connsiteY235" fmla="*/ 3326950 h 4267200"/>
              <a:gd name="connsiteX236" fmla="*/ 9253941 w 12192000"/>
              <a:gd name="connsiteY236" fmla="*/ 3287566 h 4267200"/>
              <a:gd name="connsiteX237" fmla="*/ 9625671 w 12192000"/>
              <a:gd name="connsiteY237" fmla="*/ 3639960 h 4267200"/>
              <a:gd name="connsiteX238" fmla="*/ 9656881 w 12192000"/>
              <a:gd name="connsiteY238" fmla="*/ 3333361 h 4267200"/>
              <a:gd name="connsiteX239" fmla="*/ 9782066 w 12192000"/>
              <a:gd name="connsiteY239" fmla="*/ 2680771 h 4267200"/>
              <a:gd name="connsiteX240" fmla="*/ 9854151 w 12192000"/>
              <a:gd name="connsiteY240" fmla="*/ 2642862 h 4267200"/>
              <a:gd name="connsiteX241" fmla="*/ 11114299 w 12192000"/>
              <a:gd name="connsiteY241" fmla="*/ 2390555 h 4267200"/>
              <a:gd name="connsiteX242" fmla="*/ 11113373 w 12192000"/>
              <a:gd name="connsiteY242" fmla="*/ 2392739 h 4267200"/>
              <a:gd name="connsiteX243" fmla="*/ 11117197 w 12192000"/>
              <a:gd name="connsiteY243" fmla="*/ 2394358 h 4267200"/>
              <a:gd name="connsiteX244" fmla="*/ 11114299 w 12192000"/>
              <a:gd name="connsiteY244" fmla="*/ 2390555 h 4267200"/>
              <a:gd name="connsiteX245" fmla="*/ 10506276 w 12192000"/>
              <a:gd name="connsiteY245" fmla="*/ 2118977 h 4267200"/>
              <a:gd name="connsiteX246" fmla="*/ 10431542 w 12192000"/>
              <a:gd name="connsiteY246" fmla="*/ 2525128 h 4267200"/>
              <a:gd name="connsiteX247" fmla="*/ 10391375 w 12192000"/>
              <a:gd name="connsiteY247" fmla="*/ 2667145 h 4267200"/>
              <a:gd name="connsiteX248" fmla="*/ 10355047 w 12192000"/>
              <a:gd name="connsiteY248" fmla="*/ 2832031 h 4267200"/>
              <a:gd name="connsiteX249" fmla="*/ 10336080 w 12192000"/>
              <a:gd name="connsiteY249" fmla="*/ 2927011 h 4267200"/>
              <a:gd name="connsiteX250" fmla="*/ 10389394 w 12192000"/>
              <a:gd name="connsiteY250" fmla="*/ 2782834 h 4267200"/>
              <a:gd name="connsiteX251" fmla="*/ 10506276 w 12192000"/>
              <a:gd name="connsiteY251" fmla="*/ 2118977 h 4267200"/>
              <a:gd name="connsiteX252" fmla="*/ 11538179 w 12192000"/>
              <a:gd name="connsiteY252" fmla="*/ 2090376 h 4267200"/>
              <a:gd name="connsiteX253" fmla="*/ 11577479 w 12192000"/>
              <a:gd name="connsiteY253" fmla="*/ 2228695 h 4267200"/>
              <a:gd name="connsiteX254" fmla="*/ 11586754 w 12192000"/>
              <a:gd name="connsiteY254" fmla="*/ 2266098 h 4267200"/>
              <a:gd name="connsiteX255" fmla="*/ 11609011 w 12192000"/>
              <a:gd name="connsiteY255" fmla="*/ 2353427 h 4267200"/>
              <a:gd name="connsiteX256" fmla="*/ 11761579 w 12192000"/>
              <a:gd name="connsiteY256" fmla="*/ 2703223 h 4267200"/>
              <a:gd name="connsiteX257" fmla="*/ 11877711 w 12192000"/>
              <a:gd name="connsiteY257" fmla="*/ 2947465 h 4267200"/>
              <a:gd name="connsiteX258" fmla="*/ 11538179 w 12192000"/>
              <a:gd name="connsiteY258" fmla="*/ 2090376 h 4267200"/>
              <a:gd name="connsiteX259" fmla="*/ 6604735 w 12192000"/>
              <a:gd name="connsiteY259" fmla="*/ 2041381 h 4267200"/>
              <a:gd name="connsiteX260" fmla="*/ 7204487 w 12192000"/>
              <a:gd name="connsiteY260" fmla="*/ 2742112 h 4267200"/>
              <a:gd name="connsiteX261" fmla="*/ 7131592 w 12192000"/>
              <a:gd name="connsiteY261" fmla="*/ 2672096 h 4267200"/>
              <a:gd name="connsiteX262" fmla="*/ 6996344 w 12192000"/>
              <a:gd name="connsiteY262" fmla="*/ 2518310 h 4267200"/>
              <a:gd name="connsiteX263" fmla="*/ 6735495 w 12192000"/>
              <a:gd name="connsiteY263" fmla="*/ 2196890 h 4267200"/>
              <a:gd name="connsiteX264" fmla="*/ 6721901 w 12192000"/>
              <a:gd name="connsiteY264" fmla="*/ 2179274 h 4267200"/>
              <a:gd name="connsiteX265" fmla="*/ 6604735 w 12192000"/>
              <a:gd name="connsiteY265" fmla="*/ 2041381 h 4267200"/>
              <a:gd name="connsiteX266" fmla="*/ 11488421 w 12192000"/>
              <a:gd name="connsiteY266" fmla="*/ 2034549 h 4267200"/>
              <a:gd name="connsiteX267" fmla="*/ 11840356 w 12192000"/>
              <a:gd name="connsiteY267" fmla="*/ 2932293 h 4267200"/>
              <a:gd name="connsiteX268" fmla="*/ 11736331 w 12192000"/>
              <a:gd name="connsiteY268" fmla="*/ 2715710 h 4267200"/>
              <a:gd name="connsiteX269" fmla="*/ 11581560 w 12192000"/>
              <a:gd name="connsiteY269" fmla="*/ 2360474 h 4267200"/>
              <a:gd name="connsiteX270" fmla="*/ 11558442 w 12192000"/>
              <a:gd name="connsiteY270" fmla="*/ 2272139 h 4267200"/>
              <a:gd name="connsiteX271" fmla="*/ 11549169 w 12192000"/>
              <a:gd name="connsiteY271" fmla="*/ 2234734 h 4267200"/>
              <a:gd name="connsiteX272" fmla="*/ 11488421 w 12192000"/>
              <a:gd name="connsiteY272" fmla="*/ 2034549 h 4267200"/>
              <a:gd name="connsiteX273" fmla="*/ 10468916 w 12192000"/>
              <a:gd name="connsiteY273" fmla="*/ 2032338 h 4267200"/>
              <a:gd name="connsiteX274" fmla="*/ 10421480 w 12192000"/>
              <a:gd name="connsiteY274" fmla="*/ 2185446 h 4267200"/>
              <a:gd name="connsiteX275" fmla="*/ 10351264 w 12192000"/>
              <a:gd name="connsiteY275" fmla="*/ 2591574 h 4267200"/>
              <a:gd name="connsiteX276" fmla="*/ 10294485 w 12192000"/>
              <a:gd name="connsiteY276" fmla="*/ 2991809 h 4267200"/>
              <a:gd name="connsiteX277" fmla="*/ 10327850 w 12192000"/>
              <a:gd name="connsiteY277" fmla="*/ 2826310 h 4267200"/>
              <a:gd name="connsiteX278" fmla="*/ 10364099 w 12192000"/>
              <a:gd name="connsiteY278" fmla="*/ 2660098 h 4267200"/>
              <a:gd name="connsiteX279" fmla="*/ 10404725 w 12192000"/>
              <a:gd name="connsiteY279" fmla="*/ 2516991 h 4267200"/>
              <a:gd name="connsiteX280" fmla="*/ 10478071 w 12192000"/>
              <a:gd name="connsiteY280" fmla="*/ 2114122 h 4267200"/>
              <a:gd name="connsiteX281" fmla="*/ 10468916 w 12192000"/>
              <a:gd name="connsiteY281" fmla="*/ 2032338 h 4267200"/>
              <a:gd name="connsiteX282" fmla="*/ 10573132 w 12192000"/>
              <a:gd name="connsiteY282" fmla="*/ 1991479 h 4267200"/>
              <a:gd name="connsiteX283" fmla="*/ 11066880 w 12192000"/>
              <a:gd name="connsiteY283" fmla="*/ 2371770 h 4267200"/>
              <a:gd name="connsiteX284" fmla="*/ 10573132 w 12192000"/>
              <a:gd name="connsiteY284" fmla="*/ 1991479 h 4267200"/>
              <a:gd name="connsiteX285" fmla="*/ 6591670 w 12192000"/>
              <a:gd name="connsiteY285" fmla="*/ 1988277 h 4267200"/>
              <a:gd name="connsiteX286" fmla="*/ 6747349 w 12192000"/>
              <a:gd name="connsiteY286" fmla="*/ 2160069 h 4267200"/>
              <a:gd name="connsiteX287" fmla="*/ 6760943 w 12192000"/>
              <a:gd name="connsiteY287" fmla="*/ 2177686 h 4267200"/>
              <a:gd name="connsiteX288" fmla="*/ 7021065 w 12192000"/>
              <a:gd name="connsiteY288" fmla="*/ 2498102 h 4267200"/>
              <a:gd name="connsiteX289" fmla="*/ 7155223 w 12192000"/>
              <a:gd name="connsiteY289" fmla="*/ 2650386 h 4267200"/>
              <a:gd name="connsiteX290" fmla="*/ 7203167 w 12192000"/>
              <a:gd name="connsiteY290" fmla="*/ 2697288 h 4267200"/>
              <a:gd name="connsiteX291" fmla="*/ 6937703 w 12192000"/>
              <a:gd name="connsiteY291" fmla="*/ 2321981 h 4267200"/>
              <a:gd name="connsiteX292" fmla="*/ 6591670 w 12192000"/>
              <a:gd name="connsiteY292" fmla="*/ 1988277 h 4267200"/>
              <a:gd name="connsiteX293" fmla="*/ 5798671 w 12192000"/>
              <a:gd name="connsiteY293" fmla="*/ 1981601 h 4267200"/>
              <a:gd name="connsiteX294" fmla="*/ 5754709 w 12192000"/>
              <a:gd name="connsiteY294" fmla="*/ 2071454 h 4267200"/>
              <a:gd name="connsiteX295" fmla="*/ 5763044 w 12192000"/>
              <a:gd name="connsiteY295" fmla="*/ 2842206 h 4267200"/>
              <a:gd name="connsiteX296" fmla="*/ 5764974 w 12192000"/>
              <a:gd name="connsiteY296" fmla="*/ 2799609 h 4267200"/>
              <a:gd name="connsiteX297" fmla="*/ 5767665 w 12192000"/>
              <a:gd name="connsiteY297" fmla="*/ 2666409 h 4267200"/>
              <a:gd name="connsiteX298" fmla="*/ 5763055 w 12192000"/>
              <a:gd name="connsiteY298" fmla="*/ 2579705 h 4267200"/>
              <a:gd name="connsiteX299" fmla="*/ 5758079 w 12192000"/>
              <a:gd name="connsiteY299" fmla="*/ 2492508 h 4267200"/>
              <a:gd name="connsiteX300" fmla="*/ 5779325 w 12192000"/>
              <a:gd name="connsiteY300" fmla="*/ 2197069 h 4267200"/>
              <a:gd name="connsiteX301" fmla="*/ 5798671 w 12192000"/>
              <a:gd name="connsiteY301" fmla="*/ 1981601 h 4267200"/>
              <a:gd name="connsiteX302" fmla="*/ 5829202 w 12192000"/>
              <a:gd name="connsiteY302" fmla="*/ 1971679 h 4267200"/>
              <a:gd name="connsiteX303" fmla="*/ 5809558 w 12192000"/>
              <a:gd name="connsiteY303" fmla="*/ 2198043 h 4267200"/>
              <a:gd name="connsiteX304" fmla="*/ 5788653 w 12192000"/>
              <a:gd name="connsiteY304" fmla="*/ 2489430 h 4267200"/>
              <a:gd name="connsiteX305" fmla="*/ 5793439 w 12192000"/>
              <a:gd name="connsiteY305" fmla="*/ 2575235 h 4267200"/>
              <a:gd name="connsiteX306" fmla="*/ 5796837 w 12192000"/>
              <a:gd name="connsiteY306" fmla="*/ 2637633 h 4267200"/>
              <a:gd name="connsiteX307" fmla="*/ 5818614 w 12192000"/>
              <a:gd name="connsiteY307" fmla="*/ 2473055 h 4267200"/>
              <a:gd name="connsiteX308" fmla="*/ 5829202 w 12192000"/>
              <a:gd name="connsiteY308" fmla="*/ 1971679 h 4267200"/>
              <a:gd name="connsiteX309" fmla="*/ 10578769 w 12192000"/>
              <a:gd name="connsiteY309" fmla="*/ 1962963 h 4267200"/>
              <a:gd name="connsiteX310" fmla="*/ 11073823 w 12192000"/>
              <a:gd name="connsiteY310" fmla="*/ 2338658 h 4267200"/>
              <a:gd name="connsiteX311" fmla="*/ 10578769 w 12192000"/>
              <a:gd name="connsiteY311" fmla="*/ 1962963 h 4267200"/>
              <a:gd name="connsiteX312" fmla="*/ 5911389 w 12192000"/>
              <a:gd name="connsiteY312" fmla="*/ 1898371 h 4267200"/>
              <a:gd name="connsiteX313" fmla="*/ 6237627 w 12192000"/>
              <a:gd name="connsiteY313" fmla="*/ 2231921 h 4267200"/>
              <a:gd name="connsiteX314" fmla="*/ 5911389 w 12192000"/>
              <a:gd name="connsiteY314" fmla="*/ 1898371 h 4267200"/>
              <a:gd name="connsiteX315" fmla="*/ 6944437 w 12192000"/>
              <a:gd name="connsiteY315" fmla="*/ 1575402 h 4267200"/>
              <a:gd name="connsiteX316" fmla="*/ 6304730 w 12192000"/>
              <a:gd name="connsiteY316" fmla="*/ 1766654 h 4267200"/>
              <a:gd name="connsiteX317" fmla="*/ 6944437 w 12192000"/>
              <a:gd name="connsiteY317" fmla="*/ 1575402 h 4267200"/>
              <a:gd name="connsiteX318" fmla="*/ 7019523 w 12192000"/>
              <a:gd name="connsiteY318" fmla="*/ 1519450 h 4267200"/>
              <a:gd name="connsiteX319" fmla="*/ 6298091 w 12192000"/>
              <a:gd name="connsiteY319" fmla="*/ 1737122 h 4267200"/>
              <a:gd name="connsiteX320" fmla="*/ 7019523 w 12192000"/>
              <a:gd name="connsiteY320" fmla="*/ 1519450 h 4267200"/>
              <a:gd name="connsiteX321" fmla="*/ 2399523 w 12192000"/>
              <a:gd name="connsiteY321" fmla="*/ 1428234 h 4267200"/>
              <a:gd name="connsiteX322" fmla="*/ 2224982 w 12192000"/>
              <a:gd name="connsiteY322" fmla="*/ 1826201 h 4267200"/>
              <a:gd name="connsiteX323" fmla="*/ 2096099 w 12192000"/>
              <a:gd name="connsiteY323" fmla="*/ 2345900 h 4267200"/>
              <a:gd name="connsiteX324" fmla="*/ 2283317 w 12192000"/>
              <a:gd name="connsiteY324" fmla="*/ 1796925 h 4267200"/>
              <a:gd name="connsiteX325" fmla="*/ 2448558 w 12192000"/>
              <a:gd name="connsiteY325" fmla="*/ 1373435 h 4267200"/>
              <a:gd name="connsiteX326" fmla="*/ 2312521 w 12192000"/>
              <a:gd name="connsiteY326" fmla="*/ 1806140 h 4267200"/>
              <a:gd name="connsiteX327" fmla="*/ 2127533 w 12192000"/>
              <a:gd name="connsiteY327" fmla="*/ 2348380 h 4267200"/>
              <a:gd name="connsiteX328" fmla="*/ 2358080 w 12192000"/>
              <a:gd name="connsiteY328" fmla="*/ 1866134 h 4267200"/>
              <a:gd name="connsiteX329" fmla="*/ 2407436 w 12192000"/>
              <a:gd name="connsiteY329" fmla="*/ 1651070 h 4267200"/>
              <a:gd name="connsiteX330" fmla="*/ 2448558 w 12192000"/>
              <a:gd name="connsiteY330" fmla="*/ 1373435 h 4267200"/>
              <a:gd name="connsiteX331" fmla="*/ 278707 w 12192000"/>
              <a:gd name="connsiteY331" fmla="*/ 1352270 h 4267200"/>
              <a:gd name="connsiteX332" fmla="*/ 321570 w 12192000"/>
              <a:gd name="connsiteY332" fmla="*/ 1861610 h 4267200"/>
              <a:gd name="connsiteX333" fmla="*/ 294281 w 12192000"/>
              <a:gd name="connsiteY333" fmla="*/ 1440658 h 4267200"/>
              <a:gd name="connsiteX334" fmla="*/ 1423821 w 12192000"/>
              <a:gd name="connsiteY334" fmla="*/ 1351958 h 4267200"/>
              <a:gd name="connsiteX335" fmla="*/ 1638521 w 12192000"/>
              <a:gd name="connsiteY335" fmla="*/ 1908470 h 4267200"/>
              <a:gd name="connsiteX336" fmla="*/ 1754199 w 12192000"/>
              <a:gd name="connsiteY336" fmla="*/ 2149284 h 4267200"/>
              <a:gd name="connsiteX337" fmla="*/ 1908359 w 12192000"/>
              <a:gd name="connsiteY337" fmla="*/ 2364988 h 4267200"/>
              <a:gd name="connsiteX338" fmla="*/ 1647661 w 12192000"/>
              <a:gd name="connsiteY338" fmla="*/ 1825945 h 4267200"/>
              <a:gd name="connsiteX339" fmla="*/ 1423821 w 12192000"/>
              <a:gd name="connsiteY339" fmla="*/ 1351958 h 4267200"/>
              <a:gd name="connsiteX340" fmla="*/ 9518298 w 12192000"/>
              <a:gd name="connsiteY340" fmla="*/ 1338235 h 4267200"/>
              <a:gd name="connsiteX341" fmla="*/ 9838009 w 12192000"/>
              <a:gd name="connsiteY341" fmla="*/ 2272553 h 4267200"/>
              <a:gd name="connsiteX342" fmla="*/ 9805906 w 12192000"/>
              <a:gd name="connsiteY342" fmla="*/ 2159819 h 4267200"/>
              <a:gd name="connsiteX343" fmla="*/ 9801623 w 12192000"/>
              <a:gd name="connsiteY343" fmla="*/ 2142555 h 4267200"/>
              <a:gd name="connsiteX344" fmla="*/ 9628671 w 12192000"/>
              <a:gd name="connsiteY344" fmla="*/ 1617375 h 4267200"/>
              <a:gd name="connsiteX345" fmla="*/ 9598299 w 12192000"/>
              <a:gd name="connsiteY345" fmla="*/ 1544643 h 4267200"/>
              <a:gd name="connsiteX346" fmla="*/ 9518298 w 12192000"/>
              <a:gd name="connsiteY346" fmla="*/ 1338235 h 4267200"/>
              <a:gd name="connsiteX347" fmla="*/ 1431890 w 12192000"/>
              <a:gd name="connsiteY347" fmla="*/ 1306475 h 4267200"/>
              <a:gd name="connsiteX348" fmla="*/ 1507597 w 12192000"/>
              <a:gd name="connsiteY348" fmla="*/ 1446132 h 4267200"/>
              <a:gd name="connsiteX349" fmla="*/ 1674586 w 12192000"/>
              <a:gd name="connsiteY349" fmla="*/ 1813832 h 4267200"/>
              <a:gd name="connsiteX350" fmla="*/ 1815950 w 12192000"/>
              <a:gd name="connsiteY350" fmla="*/ 2128564 h 4267200"/>
              <a:gd name="connsiteX351" fmla="*/ 1984242 w 12192000"/>
              <a:gd name="connsiteY351" fmla="*/ 2430829 h 4267200"/>
              <a:gd name="connsiteX352" fmla="*/ 2014023 w 12192000"/>
              <a:gd name="connsiteY352" fmla="*/ 2450995 h 4267200"/>
              <a:gd name="connsiteX353" fmla="*/ 1747337 w 12192000"/>
              <a:gd name="connsiteY353" fmla="*/ 1855264 h 4267200"/>
              <a:gd name="connsiteX354" fmla="*/ 1533749 w 12192000"/>
              <a:gd name="connsiteY354" fmla="*/ 1478656 h 4267200"/>
              <a:gd name="connsiteX355" fmla="*/ 1431890 w 12192000"/>
              <a:gd name="connsiteY355" fmla="*/ 1306475 h 4267200"/>
              <a:gd name="connsiteX356" fmla="*/ 5052692 w 12192000"/>
              <a:gd name="connsiteY356" fmla="*/ 1292994 h 4267200"/>
              <a:gd name="connsiteX357" fmla="*/ 5200661 w 12192000"/>
              <a:gd name="connsiteY357" fmla="*/ 1635186 h 4267200"/>
              <a:gd name="connsiteX358" fmla="*/ 5297138 w 12192000"/>
              <a:gd name="connsiteY358" fmla="*/ 1906351 h 4267200"/>
              <a:gd name="connsiteX359" fmla="*/ 5052692 w 12192000"/>
              <a:gd name="connsiteY359" fmla="*/ 1292994 h 4267200"/>
              <a:gd name="connsiteX360" fmla="*/ 9528078 w 12192000"/>
              <a:gd name="connsiteY360" fmla="*/ 1278636 h 4267200"/>
              <a:gd name="connsiteX361" fmla="*/ 9623946 w 12192000"/>
              <a:gd name="connsiteY361" fmla="*/ 1534260 h 4267200"/>
              <a:gd name="connsiteX362" fmla="*/ 9654858 w 12192000"/>
              <a:gd name="connsiteY362" fmla="*/ 1607218 h 4267200"/>
              <a:gd name="connsiteX363" fmla="*/ 9826304 w 12192000"/>
              <a:gd name="connsiteY363" fmla="*/ 2125320 h 4267200"/>
              <a:gd name="connsiteX364" fmla="*/ 9701198 w 12192000"/>
              <a:gd name="connsiteY364" fmla="*/ 1646797 h 4267200"/>
              <a:gd name="connsiteX365" fmla="*/ 9528078 w 12192000"/>
              <a:gd name="connsiteY365" fmla="*/ 1278636 h 4267200"/>
              <a:gd name="connsiteX366" fmla="*/ 5009948 w 12192000"/>
              <a:gd name="connsiteY366" fmla="*/ 1273619 h 4267200"/>
              <a:gd name="connsiteX367" fmla="*/ 5121777 w 12192000"/>
              <a:gd name="connsiteY367" fmla="*/ 1654213 h 4267200"/>
              <a:gd name="connsiteX368" fmla="*/ 5293545 w 12192000"/>
              <a:gd name="connsiteY368" fmla="*/ 2072247 h 4267200"/>
              <a:gd name="connsiteX369" fmla="*/ 5294042 w 12192000"/>
              <a:gd name="connsiteY369" fmla="*/ 2065019 h 4267200"/>
              <a:gd name="connsiteX370" fmla="*/ 5171936 w 12192000"/>
              <a:gd name="connsiteY370" fmla="*/ 1647613 h 4267200"/>
              <a:gd name="connsiteX371" fmla="*/ 5009948 w 12192000"/>
              <a:gd name="connsiteY371" fmla="*/ 1273619 h 4267200"/>
              <a:gd name="connsiteX372" fmla="*/ 655236 w 12192000"/>
              <a:gd name="connsiteY372" fmla="*/ 1268632 h 4267200"/>
              <a:gd name="connsiteX373" fmla="*/ 839521 w 12192000"/>
              <a:gd name="connsiteY373" fmla="*/ 1685315 h 4267200"/>
              <a:gd name="connsiteX374" fmla="*/ 1109416 w 12192000"/>
              <a:gd name="connsiteY374" fmla="*/ 2061663 h 4267200"/>
              <a:gd name="connsiteX375" fmla="*/ 1298300 w 12192000"/>
              <a:gd name="connsiteY375" fmla="*/ 2247742 h 4267200"/>
              <a:gd name="connsiteX376" fmla="*/ 1125871 w 12192000"/>
              <a:gd name="connsiteY376" fmla="*/ 1989513 h 4267200"/>
              <a:gd name="connsiteX377" fmla="*/ 981574 w 12192000"/>
              <a:gd name="connsiteY377" fmla="*/ 1783157 h 4267200"/>
              <a:gd name="connsiteX378" fmla="*/ 922198 w 12192000"/>
              <a:gd name="connsiteY378" fmla="*/ 1677437 h 4267200"/>
              <a:gd name="connsiteX379" fmla="*/ 869293 w 12192000"/>
              <a:gd name="connsiteY379" fmla="*/ 1583214 h 4267200"/>
              <a:gd name="connsiteX380" fmla="*/ 751431 w 12192000"/>
              <a:gd name="connsiteY380" fmla="*/ 1405731 h 4267200"/>
              <a:gd name="connsiteX381" fmla="*/ 6516292 w 12192000"/>
              <a:gd name="connsiteY381" fmla="*/ 1263064 h 4267200"/>
              <a:gd name="connsiteX382" fmla="*/ 5736320 w 12192000"/>
              <a:gd name="connsiteY382" fmla="*/ 1501803 h 4267200"/>
              <a:gd name="connsiteX383" fmla="*/ 6516292 w 12192000"/>
              <a:gd name="connsiteY383" fmla="*/ 1263064 h 4267200"/>
              <a:gd name="connsiteX384" fmla="*/ 291466 w 12192000"/>
              <a:gd name="connsiteY384" fmla="*/ 1250369 h 4267200"/>
              <a:gd name="connsiteX385" fmla="*/ 323180 w 12192000"/>
              <a:gd name="connsiteY385" fmla="*/ 1435283 h 4267200"/>
              <a:gd name="connsiteX386" fmla="*/ 349381 w 12192000"/>
              <a:gd name="connsiteY386" fmla="*/ 1875041 h 4267200"/>
              <a:gd name="connsiteX387" fmla="*/ 374363 w 12192000"/>
              <a:gd name="connsiteY387" fmla="*/ 1506494 h 4267200"/>
              <a:gd name="connsiteX388" fmla="*/ 302168 w 12192000"/>
              <a:gd name="connsiteY388" fmla="*/ 1274495 h 4267200"/>
              <a:gd name="connsiteX389" fmla="*/ 291466 w 12192000"/>
              <a:gd name="connsiteY389" fmla="*/ 1250369 h 4267200"/>
              <a:gd name="connsiteX390" fmla="*/ 678222 w 12192000"/>
              <a:gd name="connsiteY390" fmla="*/ 1248670 h 4267200"/>
              <a:gd name="connsiteX391" fmla="*/ 775536 w 12192000"/>
              <a:gd name="connsiteY391" fmla="*/ 1388015 h 4267200"/>
              <a:gd name="connsiteX392" fmla="*/ 894529 w 12192000"/>
              <a:gd name="connsiteY392" fmla="*/ 1567739 h 4267200"/>
              <a:gd name="connsiteX393" fmla="*/ 948000 w 12192000"/>
              <a:gd name="connsiteY393" fmla="*/ 1663088 h 4267200"/>
              <a:gd name="connsiteX394" fmla="*/ 1006812 w 12192000"/>
              <a:gd name="connsiteY394" fmla="*/ 1767683 h 4267200"/>
              <a:gd name="connsiteX395" fmla="*/ 1149133 w 12192000"/>
              <a:gd name="connsiteY395" fmla="*/ 1971513 h 4267200"/>
              <a:gd name="connsiteX396" fmla="*/ 1333952 w 12192000"/>
              <a:gd name="connsiteY396" fmla="*/ 2251620 h 4267200"/>
              <a:gd name="connsiteX397" fmla="*/ 1337329 w 12192000"/>
              <a:gd name="connsiteY397" fmla="*/ 2258350 h 4267200"/>
              <a:gd name="connsiteX398" fmla="*/ 1014726 w 12192000"/>
              <a:gd name="connsiteY398" fmla="*/ 1615556 h 4267200"/>
              <a:gd name="connsiteX399" fmla="*/ 678222 w 12192000"/>
              <a:gd name="connsiteY399" fmla="*/ 1248670 h 4267200"/>
              <a:gd name="connsiteX400" fmla="*/ 9441752 w 12192000"/>
              <a:gd name="connsiteY400" fmla="*/ 1245311 h 4267200"/>
              <a:gd name="connsiteX401" fmla="*/ 9278979 w 12192000"/>
              <a:gd name="connsiteY401" fmla="*/ 1406236 h 4267200"/>
              <a:gd name="connsiteX402" fmla="*/ 9235540 w 12192000"/>
              <a:gd name="connsiteY402" fmla="*/ 1546869 h 4267200"/>
              <a:gd name="connsiteX403" fmla="*/ 9264074 w 12192000"/>
              <a:gd name="connsiteY403" fmla="*/ 1557016 h 4267200"/>
              <a:gd name="connsiteX404" fmla="*/ 9441752 w 12192000"/>
              <a:gd name="connsiteY404" fmla="*/ 1245311 h 4267200"/>
              <a:gd name="connsiteX405" fmla="*/ 6691602 w 12192000"/>
              <a:gd name="connsiteY405" fmla="*/ 1140573 h 4267200"/>
              <a:gd name="connsiteX406" fmla="*/ 6571100 w 12192000"/>
              <a:gd name="connsiteY406" fmla="*/ 1183662 h 4267200"/>
              <a:gd name="connsiteX407" fmla="*/ 6241687 w 12192000"/>
              <a:gd name="connsiteY407" fmla="*/ 1257600 h 4267200"/>
              <a:gd name="connsiteX408" fmla="*/ 5693009 w 12192000"/>
              <a:gd name="connsiteY408" fmla="*/ 1478256 h 4267200"/>
              <a:gd name="connsiteX409" fmla="*/ 6548420 w 12192000"/>
              <a:gd name="connsiteY409" fmla="*/ 1214599 h 4267200"/>
              <a:gd name="connsiteX410" fmla="*/ 6605473 w 12192000"/>
              <a:gd name="connsiteY410" fmla="*/ 1184686 h 4267200"/>
              <a:gd name="connsiteX411" fmla="*/ 6691602 w 12192000"/>
              <a:gd name="connsiteY411" fmla="*/ 1140573 h 4267200"/>
              <a:gd name="connsiteX412" fmla="*/ 4002475 w 12192000"/>
              <a:gd name="connsiteY412" fmla="*/ 1037802 h 4267200"/>
              <a:gd name="connsiteX413" fmla="*/ 4000324 w 12192000"/>
              <a:gd name="connsiteY413" fmla="*/ 1039362 h 4267200"/>
              <a:gd name="connsiteX414" fmla="*/ 4002862 w 12192000"/>
              <a:gd name="connsiteY414" fmla="*/ 1042866 h 4267200"/>
              <a:gd name="connsiteX415" fmla="*/ 4002475 w 12192000"/>
              <a:gd name="connsiteY415" fmla="*/ 1037802 h 4267200"/>
              <a:gd name="connsiteX416" fmla="*/ 506322 w 12192000"/>
              <a:gd name="connsiteY416" fmla="*/ 1020997 h 4267200"/>
              <a:gd name="connsiteX417" fmla="*/ 533068 w 12192000"/>
              <a:gd name="connsiteY417" fmla="*/ 1029409 h 4267200"/>
              <a:gd name="connsiteX418" fmla="*/ 1232525 w 12192000"/>
              <a:gd name="connsiteY418" fmla="*/ 1804675 h 4267200"/>
              <a:gd name="connsiteX419" fmla="*/ 1388858 w 12192000"/>
              <a:gd name="connsiteY419" fmla="*/ 2368011 h 4267200"/>
              <a:gd name="connsiteX420" fmla="*/ 1384098 w 12192000"/>
              <a:gd name="connsiteY420" fmla="*/ 2378125 h 4267200"/>
              <a:gd name="connsiteX421" fmla="*/ 1425393 w 12192000"/>
              <a:gd name="connsiteY421" fmla="*/ 2589124 h 4267200"/>
              <a:gd name="connsiteX422" fmla="*/ 1424001 w 12192000"/>
              <a:gd name="connsiteY422" fmla="*/ 2597541 h 4267200"/>
              <a:gd name="connsiteX423" fmla="*/ 2152729 w 12192000"/>
              <a:gd name="connsiteY423" fmla="*/ 2864487 h 4267200"/>
              <a:gd name="connsiteX424" fmla="*/ 2020609 w 12192000"/>
              <a:gd name="connsiteY424" fmla="*/ 2539671 h 4267200"/>
              <a:gd name="connsiteX425" fmla="*/ 2018920 w 12192000"/>
              <a:gd name="connsiteY425" fmla="*/ 2536309 h 4267200"/>
              <a:gd name="connsiteX426" fmla="*/ 1342441 w 12192000"/>
              <a:gd name="connsiteY426" fmla="*/ 1173017 h 4267200"/>
              <a:gd name="connsiteX427" fmla="*/ 1367925 w 12192000"/>
              <a:gd name="connsiteY427" fmla="*/ 1135648 h 4267200"/>
              <a:gd name="connsiteX428" fmla="*/ 1771401 w 12192000"/>
              <a:gd name="connsiteY428" fmla="*/ 1806673 h 4267200"/>
              <a:gd name="connsiteX429" fmla="*/ 1972385 w 12192000"/>
              <a:gd name="connsiteY429" fmla="*/ 2198735 h 4267200"/>
              <a:gd name="connsiteX430" fmla="*/ 2040892 w 12192000"/>
              <a:gd name="connsiteY430" fmla="*/ 2405205 h 4267200"/>
              <a:gd name="connsiteX431" fmla="*/ 2131689 w 12192000"/>
              <a:gd name="connsiteY431" fmla="*/ 1936926 h 4267200"/>
              <a:gd name="connsiteX432" fmla="*/ 2454820 w 12192000"/>
              <a:gd name="connsiteY432" fmla="*/ 1248808 h 4267200"/>
              <a:gd name="connsiteX433" fmla="*/ 2492512 w 12192000"/>
              <a:gd name="connsiteY433" fmla="*/ 1302920 h 4267200"/>
              <a:gd name="connsiteX434" fmla="*/ 2081216 w 12192000"/>
              <a:gd name="connsiteY434" fmla="*/ 2527513 h 4267200"/>
              <a:gd name="connsiteX435" fmla="*/ 2081211 w 12192000"/>
              <a:gd name="connsiteY435" fmla="*/ 2528916 h 4267200"/>
              <a:gd name="connsiteX436" fmla="*/ 2199067 w 12192000"/>
              <a:gd name="connsiteY436" fmla="*/ 2884061 h 4267200"/>
              <a:gd name="connsiteX437" fmla="*/ 3192586 w 12192000"/>
              <a:gd name="connsiteY437" fmla="*/ 3411496 h 4267200"/>
              <a:gd name="connsiteX438" fmla="*/ 3182620 w 12192000"/>
              <a:gd name="connsiteY438" fmla="*/ 3483279 h 4267200"/>
              <a:gd name="connsiteX439" fmla="*/ 2435119 w 12192000"/>
              <a:gd name="connsiteY439" fmla="*/ 3080173 h 4267200"/>
              <a:gd name="connsiteX440" fmla="*/ 2410152 w 12192000"/>
              <a:gd name="connsiteY440" fmla="*/ 3063751 h 4267200"/>
              <a:gd name="connsiteX441" fmla="*/ 2408099 w 12192000"/>
              <a:gd name="connsiteY441" fmla="*/ 3064403 h 4267200"/>
              <a:gd name="connsiteX442" fmla="*/ 2407218 w 12192000"/>
              <a:gd name="connsiteY442" fmla="*/ 3070324 h 4267200"/>
              <a:gd name="connsiteX443" fmla="*/ 2380138 w 12192000"/>
              <a:gd name="connsiteY443" fmla="*/ 3099341 h 4267200"/>
              <a:gd name="connsiteX444" fmla="*/ 1765923 w 12192000"/>
              <a:gd name="connsiteY444" fmla="*/ 3581043 h 4267200"/>
              <a:gd name="connsiteX445" fmla="*/ 1702258 w 12192000"/>
              <a:gd name="connsiteY445" fmla="*/ 3612286 h 4267200"/>
              <a:gd name="connsiteX446" fmla="*/ 1538370 w 12192000"/>
              <a:gd name="connsiteY446" fmla="*/ 3811804 h 4267200"/>
              <a:gd name="connsiteX447" fmla="*/ 1325720 w 12192000"/>
              <a:gd name="connsiteY447" fmla="*/ 4125411 h 4267200"/>
              <a:gd name="connsiteX448" fmla="*/ 1206279 w 12192000"/>
              <a:gd name="connsiteY448" fmla="*/ 4267200 h 4267200"/>
              <a:gd name="connsiteX449" fmla="*/ 1115040 w 12192000"/>
              <a:gd name="connsiteY449" fmla="*/ 4267200 h 4267200"/>
              <a:gd name="connsiteX450" fmla="*/ 1258195 w 12192000"/>
              <a:gd name="connsiteY450" fmla="*/ 4099624 h 4267200"/>
              <a:gd name="connsiteX451" fmla="*/ 1423113 w 12192000"/>
              <a:gd name="connsiteY451" fmla="*/ 3874565 h 4267200"/>
              <a:gd name="connsiteX452" fmla="*/ 1260565 w 12192000"/>
              <a:gd name="connsiteY452" fmla="*/ 4031982 h 4267200"/>
              <a:gd name="connsiteX453" fmla="*/ 1073327 w 12192000"/>
              <a:gd name="connsiteY453" fmla="*/ 4218727 h 4267200"/>
              <a:gd name="connsiteX454" fmla="*/ 1032294 w 12192000"/>
              <a:gd name="connsiteY454" fmla="*/ 4267200 h 4267200"/>
              <a:gd name="connsiteX455" fmla="*/ 993830 w 12192000"/>
              <a:gd name="connsiteY455" fmla="*/ 4267200 h 4267200"/>
              <a:gd name="connsiteX456" fmla="*/ 1051860 w 12192000"/>
              <a:gd name="connsiteY456" fmla="*/ 4198693 h 4267200"/>
              <a:gd name="connsiteX457" fmla="*/ 1240607 w 12192000"/>
              <a:gd name="connsiteY457" fmla="*/ 4010401 h 4267200"/>
              <a:gd name="connsiteX458" fmla="*/ 1310106 w 12192000"/>
              <a:gd name="connsiteY458" fmla="*/ 3943217 h 4267200"/>
              <a:gd name="connsiteX459" fmla="*/ 952103 w 12192000"/>
              <a:gd name="connsiteY459" fmla="*/ 4265972 h 4267200"/>
              <a:gd name="connsiteX460" fmla="*/ 951207 w 12192000"/>
              <a:gd name="connsiteY460" fmla="*/ 4267200 h 4267200"/>
              <a:gd name="connsiteX461" fmla="*/ 862760 w 12192000"/>
              <a:gd name="connsiteY461" fmla="*/ 4267200 h 4267200"/>
              <a:gd name="connsiteX462" fmla="*/ 909145 w 12192000"/>
              <a:gd name="connsiteY462" fmla="*/ 4199225 h 4267200"/>
              <a:gd name="connsiteX463" fmla="*/ 1214067 w 12192000"/>
              <a:gd name="connsiteY463" fmla="*/ 3908561 h 4267200"/>
              <a:gd name="connsiteX464" fmla="*/ 640967 w 12192000"/>
              <a:gd name="connsiteY464" fmla="*/ 4105601 h 4267200"/>
              <a:gd name="connsiteX465" fmla="*/ 372807 w 12192000"/>
              <a:gd name="connsiteY465" fmla="*/ 4243651 h 4267200"/>
              <a:gd name="connsiteX466" fmla="*/ 332830 w 12192000"/>
              <a:gd name="connsiteY466" fmla="*/ 4267200 h 4267200"/>
              <a:gd name="connsiteX467" fmla="*/ 168301 w 12192000"/>
              <a:gd name="connsiteY467" fmla="*/ 4267200 h 4267200"/>
              <a:gd name="connsiteX468" fmla="*/ 278002 w 12192000"/>
              <a:gd name="connsiteY468" fmla="*/ 4201399 h 4267200"/>
              <a:gd name="connsiteX469" fmla="*/ 527241 w 12192000"/>
              <a:gd name="connsiteY469" fmla="*/ 4065078 h 4267200"/>
              <a:gd name="connsiteX470" fmla="*/ 1510397 w 12192000"/>
              <a:gd name="connsiteY470" fmla="*/ 3684705 h 4267200"/>
              <a:gd name="connsiteX471" fmla="*/ 1146550 w 12192000"/>
              <a:gd name="connsiteY471" fmla="*/ 3802012 h 4267200"/>
              <a:gd name="connsiteX472" fmla="*/ 698834 w 12192000"/>
              <a:gd name="connsiteY472" fmla="*/ 3952272 h 4267200"/>
              <a:gd name="connsiteX473" fmla="*/ 192528 w 12192000"/>
              <a:gd name="connsiteY473" fmla="*/ 4236299 h 4267200"/>
              <a:gd name="connsiteX474" fmla="*/ 148586 w 12192000"/>
              <a:gd name="connsiteY474" fmla="*/ 4267200 h 4267200"/>
              <a:gd name="connsiteX475" fmla="*/ 98116 w 12192000"/>
              <a:gd name="connsiteY475" fmla="*/ 4267200 h 4267200"/>
              <a:gd name="connsiteX476" fmla="*/ 169669 w 12192000"/>
              <a:gd name="connsiteY476" fmla="*/ 4216852 h 4267200"/>
              <a:gd name="connsiteX477" fmla="*/ 687572 w 12192000"/>
              <a:gd name="connsiteY477" fmla="*/ 3925629 h 4267200"/>
              <a:gd name="connsiteX478" fmla="*/ 1138365 w 12192000"/>
              <a:gd name="connsiteY478" fmla="*/ 3774515 h 4267200"/>
              <a:gd name="connsiteX479" fmla="*/ 1505579 w 12192000"/>
              <a:gd name="connsiteY479" fmla="*/ 3655526 h 4267200"/>
              <a:gd name="connsiteX480" fmla="*/ 1313114 w 12192000"/>
              <a:gd name="connsiteY480" fmla="*/ 3655216 h 4267200"/>
              <a:gd name="connsiteX481" fmla="*/ 1109304 w 12192000"/>
              <a:gd name="connsiteY481" fmla="*/ 3669030 h 4267200"/>
              <a:gd name="connsiteX482" fmla="*/ 258951 w 12192000"/>
              <a:gd name="connsiteY482" fmla="*/ 4111994 h 4267200"/>
              <a:gd name="connsiteX483" fmla="*/ 80807 w 12192000"/>
              <a:gd name="connsiteY483" fmla="*/ 4267200 h 4267200"/>
              <a:gd name="connsiteX484" fmla="*/ 0 w 12192000"/>
              <a:gd name="connsiteY484" fmla="*/ 4267200 h 4267200"/>
              <a:gd name="connsiteX485" fmla="*/ 0 w 12192000"/>
              <a:gd name="connsiteY485" fmla="*/ 4233763 h 4267200"/>
              <a:gd name="connsiteX486" fmla="*/ 36881 w 12192000"/>
              <a:gd name="connsiteY486" fmla="*/ 4200118 h 4267200"/>
              <a:gd name="connsiteX487" fmla="*/ 910534 w 12192000"/>
              <a:gd name="connsiteY487" fmla="*/ 3629753 h 4267200"/>
              <a:gd name="connsiteX488" fmla="*/ 1578717 w 12192000"/>
              <a:gd name="connsiteY488" fmla="*/ 3575982 h 4267200"/>
              <a:gd name="connsiteX489" fmla="*/ 2338780 w 12192000"/>
              <a:gd name="connsiteY489" fmla="*/ 3033725 h 4267200"/>
              <a:gd name="connsiteX490" fmla="*/ 1807991 w 12192000"/>
              <a:gd name="connsiteY490" fmla="*/ 2807184 h 4267200"/>
              <a:gd name="connsiteX491" fmla="*/ 1416358 w 12192000"/>
              <a:gd name="connsiteY491" fmla="*/ 3112571 h 4267200"/>
              <a:gd name="connsiteX492" fmla="*/ 939066 w 12192000"/>
              <a:gd name="connsiteY492" fmla="*/ 3378798 h 4267200"/>
              <a:gd name="connsiteX493" fmla="*/ 115099 w 12192000"/>
              <a:gd name="connsiteY493" fmla="*/ 3607650 h 4267200"/>
              <a:gd name="connsiteX494" fmla="*/ 97284 w 12192000"/>
              <a:gd name="connsiteY494" fmla="*/ 3520393 h 4267200"/>
              <a:gd name="connsiteX495" fmla="*/ 922050 w 12192000"/>
              <a:gd name="connsiteY495" fmla="*/ 3074867 h 4267200"/>
              <a:gd name="connsiteX496" fmla="*/ 1405265 w 12192000"/>
              <a:gd name="connsiteY496" fmla="*/ 3016319 h 4267200"/>
              <a:gd name="connsiteX497" fmla="*/ 1407512 w 12192000"/>
              <a:gd name="connsiteY497" fmla="*/ 3018001 h 4267200"/>
              <a:gd name="connsiteX498" fmla="*/ 1726266 w 12192000"/>
              <a:gd name="connsiteY498" fmla="*/ 2777274 h 4267200"/>
              <a:gd name="connsiteX499" fmla="*/ 625390 w 12192000"/>
              <a:gd name="connsiteY499" fmla="*/ 2514541 h 4267200"/>
              <a:gd name="connsiteX500" fmla="*/ 619799 w 12192000"/>
              <a:gd name="connsiteY500" fmla="*/ 2527180 h 4267200"/>
              <a:gd name="connsiteX501" fmla="*/ 310030 w 12192000"/>
              <a:gd name="connsiteY501" fmla="*/ 2771818 h 4267200"/>
              <a:gd name="connsiteX502" fmla="*/ 173877 w 12192000"/>
              <a:gd name="connsiteY502" fmla="*/ 2937056 h 4267200"/>
              <a:gd name="connsiteX503" fmla="*/ 77889 w 12192000"/>
              <a:gd name="connsiteY503" fmla="*/ 3138440 h 4267200"/>
              <a:gd name="connsiteX504" fmla="*/ 0 w 12192000"/>
              <a:gd name="connsiteY504" fmla="*/ 3271395 h 4267200"/>
              <a:gd name="connsiteX505" fmla="*/ 0 w 12192000"/>
              <a:gd name="connsiteY505" fmla="*/ 3153002 h 4267200"/>
              <a:gd name="connsiteX506" fmla="*/ 2386 w 12192000"/>
              <a:gd name="connsiteY506" fmla="*/ 3149203 h 4267200"/>
              <a:gd name="connsiteX507" fmla="*/ 89753 w 12192000"/>
              <a:gd name="connsiteY507" fmla="*/ 2987702 h 4267200"/>
              <a:gd name="connsiteX508" fmla="*/ 76869 w 12192000"/>
              <a:gd name="connsiteY508" fmla="*/ 3005404 h 4267200"/>
              <a:gd name="connsiteX509" fmla="*/ 32049 w 12192000"/>
              <a:gd name="connsiteY509" fmla="*/ 3065814 h 4267200"/>
              <a:gd name="connsiteX510" fmla="*/ 0 w 12192000"/>
              <a:gd name="connsiteY510" fmla="*/ 3108744 h 4267200"/>
              <a:gd name="connsiteX511" fmla="*/ 0 w 12192000"/>
              <a:gd name="connsiteY511" fmla="*/ 3058059 h 4267200"/>
              <a:gd name="connsiteX512" fmla="*/ 7610 w 12192000"/>
              <a:gd name="connsiteY512" fmla="*/ 3047889 h 4267200"/>
              <a:gd name="connsiteX513" fmla="*/ 52419 w 12192000"/>
              <a:gd name="connsiteY513" fmla="*/ 2987479 h 4267200"/>
              <a:gd name="connsiteX514" fmla="*/ 59142 w 12192000"/>
              <a:gd name="connsiteY514" fmla="*/ 2978488 h 4267200"/>
              <a:gd name="connsiteX515" fmla="*/ 0 w 12192000"/>
              <a:gd name="connsiteY515" fmla="*/ 3015334 h 4267200"/>
              <a:gd name="connsiteX516" fmla="*/ 0 w 12192000"/>
              <a:gd name="connsiteY516" fmla="*/ 2914286 h 4267200"/>
              <a:gd name="connsiteX517" fmla="*/ 36383 w 12192000"/>
              <a:gd name="connsiteY517" fmla="*/ 2901128 h 4267200"/>
              <a:gd name="connsiteX518" fmla="*/ 156329 w 12192000"/>
              <a:gd name="connsiteY518" fmla="*/ 2840533 h 4267200"/>
              <a:gd name="connsiteX519" fmla="*/ 358355 w 12192000"/>
              <a:gd name="connsiteY519" fmla="*/ 2620471 h 4267200"/>
              <a:gd name="connsiteX520" fmla="*/ 510577 w 12192000"/>
              <a:gd name="connsiteY520" fmla="*/ 2501244 h 4267200"/>
              <a:gd name="connsiteX521" fmla="*/ 211967 w 12192000"/>
              <a:gd name="connsiteY521" fmla="*/ 2479171 h 4267200"/>
              <a:gd name="connsiteX522" fmla="*/ 0 w 12192000"/>
              <a:gd name="connsiteY522" fmla="*/ 2476398 h 4267200"/>
              <a:gd name="connsiteX523" fmla="*/ 0 w 12192000"/>
              <a:gd name="connsiteY523" fmla="*/ 2389189 h 4267200"/>
              <a:gd name="connsiteX524" fmla="*/ 103062 w 12192000"/>
              <a:gd name="connsiteY524" fmla="*/ 2389518 h 4267200"/>
              <a:gd name="connsiteX525" fmla="*/ 510734 w 12192000"/>
              <a:gd name="connsiteY525" fmla="*/ 2416201 h 4267200"/>
              <a:gd name="connsiteX526" fmla="*/ 279257 w 12192000"/>
              <a:gd name="connsiteY526" fmla="*/ 2092102 h 4267200"/>
              <a:gd name="connsiteX527" fmla="*/ 65265 w 12192000"/>
              <a:gd name="connsiteY527" fmla="*/ 2006049 h 4267200"/>
              <a:gd name="connsiteX528" fmla="*/ 0 w 12192000"/>
              <a:gd name="connsiteY528" fmla="*/ 1982532 h 4267200"/>
              <a:gd name="connsiteX529" fmla="*/ 0 w 12192000"/>
              <a:gd name="connsiteY529" fmla="*/ 1912789 h 4267200"/>
              <a:gd name="connsiteX530" fmla="*/ 97460 w 12192000"/>
              <a:gd name="connsiteY530" fmla="*/ 1953725 h 4267200"/>
              <a:gd name="connsiteX531" fmla="*/ 221272 w 12192000"/>
              <a:gd name="connsiteY531" fmla="*/ 1980766 h 4267200"/>
              <a:gd name="connsiteX532" fmla="*/ 116765 w 12192000"/>
              <a:gd name="connsiteY532" fmla="*/ 1911033 h 4267200"/>
              <a:gd name="connsiteX533" fmla="*/ 16405 w 12192000"/>
              <a:gd name="connsiteY533" fmla="*/ 1803412 h 4267200"/>
              <a:gd name="connsiteX534" fmla="*/ 0 w 12192000"/>
              <a:gd name="connsiteY534" fmla="*/ 1784777 h 4267200"/>
              <a:gd name="connsiteX535" fmla="*/ 0 w 12192000"/>
              <a:gd name="connsiteY535" fmla="*/ 1740082 h 4267200"/>
              <a:gd name="connsiteX536" fmla="*/ 39394 w 12192000"/>
              <a:gd name="connsiteY536" fmla="*/ 1784856 h 4267200"/>
              <a:gd name="connsiteX537" fmla="*/ 135813 w 12192000"/>
              <a:gd name="connsiteY537" fmla="*/ 1888838 h 4267200"/>
              <a:gd name="connsiteX538" fmla="*/ 242575 w 12192000"/>
              <a:gd name="connsiteY538" fmla="*/ 1958841 h 4267200"/>
              <a:gd name="connsiteX539" fmla="*/ 82197 w 12192000"/>
              <a:gd name="connsiteY539" fmla="*/ 1754826 h 4267200"/>
              <a:gd name="connsiteX540" fmla="*/ 0 w 12192000"/>
              <a:gd name="connsiteY540" fmla="*/ 1679650 h 4267200"/>
              <a:gd name="connsiteX541" fmla="*/ 0 w 12192000"/>
              <a:gd name="connsiteY541" fmla="*/ 1602463 h 4267200"/>
              <a:gd name="connsiteX542" fmla="*/ 84689 w 12192000"/>
              <a:gd name="connsiteY542" fmla="*/ 1677442 h 4267200"/>
              <a:gd name="connsiteX543" fmla="*/ 298437 w 12192000"/>
              <a:gd name="connsiteY543" fmla="*/ 1968019 h 4267200"/>
              <a:gd name="connsiteX544" fmla="*/ 227269 w 12192000"/>
              <a:gd name="connsiteY544" fmla="*/ 1114064 h 4267200"/>
              <a:gd name="connsiteX545" fmla="*/ 248003 w 12192000"/>
              <a:gd name="connsiteY545" fmla="*/ 1089613 h 4267200"/>
              <a:gd name="connsiteX546" fmla="*/ 427020 w 12192000"/>
              <a:gd name="connsiteY546" fmla="*/ 1619803 h 4267200"/>
              <a:gd name="connsiteX547" fmla="*/ 340345 w 12192000"/>
              <a:gd name="connsiteY547" fmla="*/ 2027739 h 4267200"/>
              <a:gd name="connsiteX548" fmla="*/ 360865 w 12192000"/>
              <a:gd name="connsiteY548" fmla="*/ 2044827 h 4267200"/>
              <a:gd name="connsiteX549" fmla="*/ 560414 w 12192000"/>
              <a:gd name="connsiteY549" fmla="*/ 2421457 h 4267200"/>
              <a:gd name="connsiteX550" fmla="*/ 1359703 w 12192000"/>
              <a:gd name="connsiteY550" fmla="*/ 2578554 h 4267200"/>
              <a:gd name="connsiteX551" fmla="*/ 1359422 w 12192000"/>
              <a:gd name="connsiteY551" fmla="*/ 2577994 h 4267200"/>
              <a:gd name="connsiteX552" fmla="*/ 828701 w 12192000"/>
              <a:gd name="connsiteY552" fmla="*/ 1839520 h 4267200"/>
              <a:gd name="connsiteX553" fmla="*/ 494427 w 12192000"/>
              <a:gd name="connsiteY553" fmla="*/ 1092333 h 4267200"/>
              <a:gd name="connsiteX554" fmla="*/ 506322 w 12192000"/>
              <a:gd name="connsiteY554" fmla="*/ 1020997 h 4267200"/>
              <a:gd name="connsiteX555" fmla="*/ 4570198 w 12192000"/>
              <a:gd name="connsiteY555" fmla="*/ 978081 h 4267200"/>
              <a:gd name="connsiteX556" fmla="*/ 4523691 w 12192000"/>
              <a:gd name="connsiteY556" fmla="*/ 1127776 h 4267200"/>
              <a:gd name="connsiteX557" fmla="*/ 4509875 w 12192000"/>
              <a:gd name="connsiteY557" fmla="*/ 1167552 h 4267200"/>
              <a:gd name="connsiteX558" fmla="*/ 4478168 w 12192000"/>
              <a:gd name="connsiteY558" fmla="*/ 1260735 h 4267200"/>
              <a:gd name="connsiteX559" fmla="*/ 4409309 w 12192000"/>
              <a:gd name="connsiteY559" fmla="*/ 1666996 h 4267200"/>
              <a:gd name="connsiteX560" fmla="*/ 4370031 w 12192000"/>
              <a:gd name="connsiteY560" fmla="*/ 1955666 h 4267200"/>
              <a:gd name="connsiteX561" fmla="*/ 4570198 w 12192000"/>
              <a:gd name="connsiteY561" fmla="*/ 978081 h 4267200"/>
              <a:gd name="connsiteX562" fmla="*/ 12149131 w 12192000"/>
              <a:gd name="connsiteY562" fmla="*/ 959050 h 4267200"/>
              <a:gd name="connsiteX563" fmla="*/ 12105664 w 12192000"/>
              <a:gd name="connsiteY563" fmla="*/ 1006960 h 4267200"/>
              <a:gd name="connsiteX564" fmla="*/ 11883102 w 12192000"/>
              <a:gd name="connsiteY564" fmla="*/ 1184424 h 4267200"/>
              <a:gd name="connsiteX565" fmla="*/ 11665174 w 12192000"/>
              <a:gd name="connsiteY565" fmla="*/ 1317493 h 4267200"/>
              <a:gd name="connsiteX566" fmla="*/ 11590337 w 12192000"/>
              <a:gd name="connsiteY566" fmla="*/ 1348256 h 4267200"/>
              <a:gd name="connsiteX567" fmla="*/ 11492588 w 12192000"/>
              <a:gd name="connsiteY567" fmla="*/ 1390573 h 4267200"/>
              <a:gd name="connsiteX568" fmla="*/ 11888865 w 12192000"/>
              <a:gd name="connsiteY568" fmla="*/ 1220988 h 4267200"/>
              <a:gd name="connsiteX569" fmla="*/ 12149131 w 12192000"/>
              <a:gd name="connsiteY569" fmla="*/ 959050 h 4267200"/>
              <a:gd name="connsiteX570" fmla="*/ 4557898 w 12192000"/>
              <a:gd name="connsiteY570" fmla="*/ 900011 h 4267200"/>
              <a:gd name="connsiteX571" fmla="*/ 4344840 w 12192000"/>
              <a:gd name="connsiteY571" fmla="*/ 1922038 h 4267200"/>
              <a:gd name="connsiteX572" fmla="*/ 4378710 w 12192000"/>
              <a:gd name="connsiteY572" fmla="*/ 1665516 h 4267200"/>
              <a:gd name="connsiteX573" fmla="*/ 4448798 w 12192000"/>
              <a:gd name="connsiteY573" fmla="*/ 1253024 h 4267200"/>
              <a:gd name="connsiteX574" fmla="*/ 4480315 w 12192000"/>
              <a:gd name="connsiteY574" fmla="*/ 1158454 h 4267200"/>
              <a:gd name="connsiteX575" fmla="*/ 4494133 w 12192000"/>
              <a:gd name="connsiteY575" fmla="*/ 1118676 h 4267200"/>
              <a:gd name="connsiteX576" fmla="*/ 4557898 w 12192000"/>
              <a:gd name="connsiteY576" fmla="*/ 900011 h 4267200"/>
              <a:gd name="connsiteX577" fmla="*/ 5870151 w 12192000"/>
              <a:gd name="connsiteY577" fmla="*/ 898890 h 4267200"/>
              <a:gd name="connsiteX578" fmla="*/ 5861335 w 12192000"/>
              <a:gd name="connsiteY578" fmla="*/ 899177 h 4267200"/>
              <a:gd name="connsiteX579" fmla="*/ 5843702 w 12192000"/>
              <a:gd name="connsiteY579" fmla="*/ 899748 h 4267200"/>
              <a:gd name="connsiteX580" fmla="*/ 5651107 w 12192000"/>
              <a:gd name="connsiteY580" fmla="*/ 920306 h 4267200"/>
              <a:gd name="connsiteX581" fmla="*/ 5459407 w 12192000"/>
              <a:gd name="connsiteY581" fmla="*/ 940975 h 4267200"/>
              <a:gd name="connsiteX582" fmla="*/ 5374846 w 12192000"/>
              <a:gd name="connsiteY582" fmla="*/ 941988 h 4267200"/>
              <a:gd name="connsiteX583" fmla="*/ 5256105 w 12192000"/>
              <a:gd name="connsiteY583" fmla="*/ 945632 h 4267200"/>
              <a:gd name="connsiteX584" fmla="*/ 5107071 w 12192000"/>
              <a:gd name="connsiteY584" fmla="*/ 969720 h 4267200"/>
              <a:gd name="connsiteX585" fmla="*/ 4998681 w 12192000"/>
              <a:gd name="connsiteY585" fmla="*/ 988771 h 4267200"/>
              <a:gd name="connsiteX586" fmla="*/ 5870151 w 12192000"/>
              <a:gd name="connsiteY586" fmla="*/ 898890 h 4267200"/>
              <a:gd name="connsiteX587" fmla="*/ 12190084 w 12192000"/>
              <a:gd name="connsiteY587" fmla="*/ 854709 h 4267200"/>
              <a:gd name="connsiteX588" fmla="*/ 12162947 w 12192000"/>
              <a:gd name="connsiteY588" fmla="*/ 879275 h 4267200"/>
              <a:gd name="connsiteX589" fmla="*/ 11721478 w 12192000"/>
              <a:gd name="connsiteY589" fmla="*/ 1216434 h 4267200"/>
              <a:gd name="connsiteX590" fmla="*/ 11680712 w 12192000"/>
              <a:gd name="connsiteY590" fmla="*/ 1239730 h 4267200"/>
              <a:gd name="connsiteX591" fmla="*/ 11505347 w 12192000"/>
              <a:gd name="connsiteY591" fmla="*/ 1352837 h 4267200"/>
              <a:gd name="connsiteX592" fmla="*/ 11580962 w 12192000"/>
              <a:gd name="connsiteY592" fmla="*/ 1321759 h 4267200"/>
              <a:gd name="connsiteX593" fmla="*/ 11654234 w 12192000"/>
              <a:gd name="connsiteY593" fmla="*/ 1291618 h 4267200"/>
              <a:gd name="connsiteX594" fmla="*/ 11867274 w 12192000"/>
              <a:gd name="connsiteY594" fmla="*/ 1160983 h 4267200"/>
              <a:gd name="connsiteX595" fmla="*/ 12086035 w 12192000"/>
              <a:gd name="connsiteY595" fmla="*/ 986418 h 4267200"/>
              <a:gd name="connsiteX596" fmla="*/ 12190084 w 12192000"/>
              <a:gd name="connsiteY596" fmla="*/ 854709 h 4267200"/>
              <a:gd name="connsiteX597" fmla="*/ 5504425 w 12192000"/>
              <a:gd name="connsiteY597" fmla="*/ 848067 h 4267200"/>
              <a:gd name="connsiteX598" fmla="*/ 4968849 w 12192000"/>
              <a:gd name="connsiteY598" fmla="*/ 962318 h 4267200"/>
              <a:gd name="connsiteX599" fmla="*/ 5104039 w 12192000"/>
              <a:gd name="connsiteY599" fmla="*/ 940634 h 4267200"/>
              <a:gd name="connsiteX600" fmla="*/ 5256311 w 12192000"/>
              <a:gd name="connsiteY600" fmla="*/ 916490 h 4267200"/>
              <a:gd name="connsiteX601" fmla="*/ 5377381 w 12192000"/>
              <a:gd name="connsiteY601" fmla="*/ 912671 h 4267200"/>
              <a:gd name="connsiteX602" fmla="*/ 5460148 w 12192000"/>
              <a:gd name="connsiteY602" fmla="*/ 911442 h 4267200"/>
              <a:gd name="connsiteX603" fmla="*/ 5648971 w 12192000"/>
              <a:gd name="connsiteY603" fmla="*/ 891331 h 4267200"/>
              <a:gd name="connsiteX604" fmla="*/ 5844807 w 12192000"/>
              <a:gd name="connsiteY604" fmla="*/ 870718 h 4267200"/>
              <a:gd name="connsiteX605" fmla="*/ 5862975 w 12192000"/>
              <a:gd name="connsiteY605" fmla="*/ 869756 h 4267200"/>
              <a:gd name="connsiteX606" fmla="*/ 5920887 w 12192000"/>
              <a:gd name="connsiteY606" fmla="*/ 865929 h 4267200"/>
              <a:gd name="connsiteX607" fmla="*/ 5504425 w 12192000"/>
              <a:gd name="connsiteY607" fmla="*/ 848067 h 4267200"/>
              <a:gd name="connsiteX608" fmla="*/ 8924104 w 12192000"/>
              <a:gd name="connsiteY608" fmla="*/ 777000 h 4267200"/>
              <a:gd name="connsiteX609" fmla="*/ 8921999 w 12192000"/>
              <a:gd name="connsiteY609" fmla="*/ 794136 h 4267200"/>
              <a:gd name="connsiteX610" fmla="*/ 8916066 w 12192000"/>
              <a:gd name="connsiteY610" fmla="*/ 843129 h 4267200"/>
              <a:gd name="connsiteX611" fmla="*/ 8909852 w 12192000"/>
              <a:gd name="connsiteY611" fmla="*/ 1005313 h 4267200"/>
              <a:gd name="connsiteX612" fmla="*/ 8936982 w 12192000"/>
              <a:gd name="connsiteY612" fmla="*/ 1614896 h 4267200"/>
              <a:gd name="connsiteX613" fmla="*/ 8939706 w 12192000"/>
              <a:gd name="connsiteY613" fmla="*/ 1632791 h 4267200"/>
              <a:gd name="connsiteX614" fmla="*/ 8946691 w 12192000"/>
              <a:gd name="connsiteY614" fmla="*/ 1680170 h 4267200"/>
              <a:gd name="connsiteX615" fmla="*/ 8947643 w 12192000"/>
              <a:gd name="connsiteY615" fmla="*/ 1649028 h 4267200"/>
              <a:gd name="connsiteX616" fmla="*/ 8931687 w 12192000"/>
              <a:gd name="connsiteY616" fmla="*/ 871628 h 4267200"/>
              <a:gd name="connsiteX617" fmla="*/ 8929804 w 12192000"/>
              <a:gd name="connsiteY617" fmla="*/ 850229 h 4267200"/>
              <a:gd name="connsiteX618" fmla="*/ 8924104 w 12192000"/>
              <a:gd name="connsiteY618" fmla="*/ 777000 h 4267200"/>
              <a:gd name="connsiteX619" fmla="*/ 8951219 w 12192000"/>
              <a:gd name="connsiteY619" fmla="*/ 764662 h 4267200"/>
              <a:gd name="connsiteX620" fmla="*/ 8957270 w 12192000"/>
              <a:gd name="connsiteY620" fmla="*/ 847698 h 4267200"/>
              <a:gd name="connsiteX621" fmla="*/ 8959153 w 12192000"/>
              <a:gd name="connsiteY621" fmla="*/ 869097 h 4267200"/>
              <a:gd name="connsiteX622" fmla="*/ 8976081 w 12192000"/>
              <a:gd name="connsiteY622" fmla="*/ 1619865 h 4267200"/>
              <a:gd name="connsiteX623" fmla="*/ 8951219 w 12192000"/>
              <a:gd name="connsiteY623" fmla="*/ 764662 h 4267200"/>
              <a:gd name="connsiteX624" fmla="*/ 8898081 w 12192000"/>
              <a:gd name="connsiteY624" fmla="*/ 630137 h 4267200"/>
              <a:gd name="connsiteX625" fmla="*/ 8910095 w 12192000"/>
              <a:gd name="connsiteY625" fmla="*/ 1626691 h 4267200"/>
              <a:gd name="connsiteX626" fmla="*/ 8908822 w 12192000"/>
              <a:gd name="connsiteY626" fmla="*/ 1619067 h 4267200"/>
              <a:gd name="connsiteX627" fmla="*/ 8881669 w 12192000"/>
              <a:gd name="connsiteY627" fmla="*/ 1004967 h 4267200"/>
              <a:gd name="connsiteX628" fmla="*/ 8888265 w 12192000"/>
              <a:gd name="connsiteY628" fmla="*/ 840369 h 4267200"/>
              <a:gd name="connsiteX629" fmla="*/ 8894429 w 12192000"/>
              <a:gd name="connsiteY629" fmla="*/ 790831 h 4267200"/>
              <a:gd name="connsiteX630" fmla="*/ 8898081 w 12192000"/>
              <a:gd name="connsiteY630" fmla="*/ 630137 h 4267200"/>
              <a:gd name="connsiteX631" fmla="*/ 11491396 w 12192000"/>
              <a:gd name="connsiteY631" fmla="*/ 623931 h 4267200"/>
              <a:gd name="connsiteX632" fmla="*/ 11413329 w 12192000"/>
              <a:gd name="connsiteY632" fmla="*/ 662344 h 4267200"/>
              <a:gd name="connsiteX633" fmla="*/ 10966547 w 12192000"/>
              <a:gd name="connsiteY633" fmla="*/ 818916 h 4267200"/>
              <a:gd name="connsiteX634" fmla="*/ 10498883 w 12192000"/>
              <a:gd name="connsiteY634" fmla="*/ 1111507 h 4267200"/>
              <a:gd name="connsiteX635" fmla="*/ 10671292 w 12192000"/>
              <a:gd name="connsiteY635" fmla="*/ 1035777 h 4267200"/>
              <a:gd name="connsiteX636" fmla="*/ 10685894 w 12192000"/>
              <a:gd name="connsiteY636" fmla="*/ 1027151 h 4267200"/>
              <a:gd name="connsiteX637" fmla="*/ 11104337 w 12192000"/>
              <a:gd name="connsiteY637" fmla="*/ 817377 h 4267200"/>
              <a:gd name="connsiteX638" fmla="*/ 11491396 w 12192000"/>
              <a:gd name="connsiteY638" fmla="*/ 623931 h 4267200"/>
              <a:gd name="connsiteX639" fmla="*/ 10779304 w 12192000"/>
              <a:gd name="connsiteY639" fmla="*/ 584486 h 4267200"/>
              <a:gd name="connsiteX640" fmla="*/ 10658378 w 12192000"/>
              <a:gd name="connsiteY640" fmla="*/ 772788 h 4267200"/>
              <a:gd name="connsiteX641" fmla="*/ 10475581 w 12192000"/>
              <a:gd name="connsiteY641" fmla="*/ 1070739 h 4267200"/>
              <a:gd name="connsiteX642" fmla="*/ 10735178 w 12192000"/>
              <a:gd name="connsiteY642" fmla="*/ 693281 h 4267200"/>
              <a:gd name="connsiteX643" fmla="*/ 10132488 w 12192000"/>
              <a:gd name="connsiteY643" fmla="*/ 518596 h 4267200"/>
              <a:gd name="connsiteX644" fmla="*/ 9879465 w 12192000"/>
              <a:gd name="connsiteY644" fmla="*/ 567273 h 4267200"/>
              <a:gd name="connsiteX645" fmla="*/ 9364243 w 12192000"/>
              <a:gd name="connsiteY645" fmla="*/ 809468 h 4267200"/>
              <a:gd name="connsiteX646" fmla="*/ 9366655 w 12192000"/>
              <a:gd name="connsiteY646" fmla="*/ 809848 h 4267200"/>
              <a:gd name="connsiteX647" fmla="*/ 9914233 w 12192000"/>
              <a:gd name="connsiteY647" fmla="*/ 596159 h 4267200"/>
              <a:gd name="connsiteX648" fmla="*/ 10264524 w 12192000"/>
              <a:gd name="connsiteY648" fmla="*/ 501747 h 4267200"/>
              <a:gd name="connsiteX649" fmla="*/ 9922837 w 12192000"/>
              <a:gd name="connsiteY649" fmla="*/ 622979 h 4267200"/>
              <a:gd name="connsiteX650" fmla="*/ 9416908 w 12192000"/>
              <a:gd name="connsiteY650" fmla="*/ 818889 h 4267200"/>
              <a:gd name="connsiteX651" fmla="*/ 9418234 w 12192000"/>
              <a:gd name="connsiteY651" fmla="*/ 818810 h 4267200"/>
              <a:gd name="connsiteX652" fmla="*/ 10264524 w 12192000"/>
              <a:gd name="connsiteY652" fmla="*/ 501747 h 4267200"/>
              <a:gd name="connsiteX653" fmla="*/ 10802699 w 12192000"/>
              <a:gd name="connsiteY653" fmla="*/ 488163 h 4267200"/>
              <a:gd name="connsiteX654" fmla="*/ 10618739 w 12192000"/>
              <a:gd name="connsiteY654" fmla="*/ 734118 h 4267200"/>
              <a:gd name="connsiteX655" fmla="*/ 10604580 w 12192000"/>
              <a:gd name="connsiteY655" fmla="*/ 753877 h 4267200"/>
              <a:gd name="connsiteX656" fmla="*/ 10529643 w 12192000"/>
              <a:gd name="connsiteY656" fmla="*/ 867004 h 4267200"/>
              <a:gd name="connsiteX657" fmla="*/ 10462194 w 12192000"/>
              <a:gd name="connsiteY657" fmla="*/ 1035452 h 4267200"/>
              <a:gd name="connsiteX658" fmla="*/ 10635117 w 12192000"/>
              <a:gd name="connsiteY658" fmla="*/ 757788 h 4267200"/>
              <a:gd name="connsiteX659" fmla="*/ 10802699 w 12192000"/>
              <a:gd name="connsiteY659" fmla="*/ 488163 h 4267200"/>
              <a:gd name="connsiteX660" fmla="*/ 10359107 w 12192000"/>
              <a:gd name="connsiteY660" fmla="*/ 485136 h 4267200"/>
              <a:gd name="connsiteX661" fmla="*/ 9515108 w 12192000"/>
              <a:gd name="connsiteY661" fmla="*/ 825701 h 4267200"/>
              <a:gd name="connsiteX662" fmla="*/ 10359107 w 12192000"/>
              <a:gd name="connsiteY662" fmla="*/ 485136 h 4267200"/>
              <a:gd name="connsiteX663" fmla="*/ 11886089 w 12192000"/>
              <a:gd name="connsiteY663" fmla="*/ 483936 h 4267200"/>
              <a:gd name="connsiteX664" fmla="*/ 11622890 w 12192000"/>
              <a:gd name="connsiteY664" fmla="*/ 661575 h 4267200"/>
              <a:gd name="connsiteX665" fmla="*/ 11038640 w 12192000"/>
              <a:gd name="connsiteY665" fmla="*/ 996875 h 4267200"/>
              <a:gd name="connsiteX666" fmla="*/ 10561310 w 12192000"/>
              <a:gd name="connsiteY666" fmla="*/ 1145020 h 4267200"/>
              <a:gd name="connsiteX667" fmla="*/ 10675127 w 12192000"/>
              <a:gd name="connsiteY667" fmla="*/ 1163586 h 4267200"/>
              <a:gd name="connsiteX668" fmla="*/ 11120351 w 12192000"/>
              <a:gd name="connsiteY668" fmla="*/ 990907 h 4267200"/>
              <a:gd name="connsiteX669" fmla="*/ 11648506 w 12192000"/>
              <a:gd name="connsiteY669" fmla="*/ 680145 h 4267200"/>
              <a:gd name="connsiteX670" fmla="*/ 11886089 w 12192000"/>
              <a:gd name="connsiteY670" fmla="*/ 483936 h 4267200"/>
              <a:gd name="connsiteX671" fmla="*/ 3607114 w 12192000"/>
              <a:gd name="connsiteY671" fmla="*/ 467441 h 4267200"/>
              <a:gd name="connsiteX672" fmla="*/ 3296242 w 12192000"/>
              <a:gd name="connsiteY672" fmla="*/ 807991 h 4267200"/>
              <a:gd name="connsiteX673" fmla="*/ 3174674 w 12192000"/>
              <a:gd name="connsiteY673" fmla="*/ 919759 h 4267200"/>
              <a:gd name="connsiteX674" fmla="*/ 3042978 w 12192000"/>
              <a:gd name="connsiteY674" fmla="*/ 1054894 h 4267200"/>
              <a:gd name="connsiteX675" fmla="*/ 2968914 w 12192000"/>
              <a:gd name="connsiteY675" fmla="*/ 1133756 h 4267200"/>
              <a:gd name="connsiteX676" fmla="*/ 3103823 w 12192000"/>
              <a:gd name="connsiteY676" fmla="*/ 1026814 h 4267200"/>
              <a:gd name="connsiteX677" fmla="*/ 3607114 w 12192000"/>
              <a:gd name="connsiteY677" fmla="*/ 467441 h 4267200"/>
              <a:gd name="connsiteX678" fmla="*/ 10784544 w 12192000"/>
              <a:gd name="connsiteY678" fmla="*/ 465669 h 4267200"/>
              <a:gd name="connsiteX679" fmla="*/ 10426419 w 12192000"/>
              <a:gd name="connsiteY679" fmla="*/ 1062158 h 4267200"/>
              <a:gd name="connsiteX680" fmla="*/ 10471732 w 12192000"/>
              <a:gd name="connsiteY680" fmla="*/ 921679 h 4267200"/>
              <a:gd name="connsiteX681" fmla="*/ 10504824 w 12192000"/>
              <a:gd name="connsiteY681" fmla="*/ 852631 h 4267200"/>
              <a:gd name="connsiteX682" fmla="*/ 10582237 w 12192000"/>
              <a:gd name="connsiteY682" fmla="*/ 736692 h 4267200"/>
              <a:gd name="connsiteX683" fmla="*/ 10596401 w 12192000"/>
              <a:gd name="connsiteY683" fmla="*/ 716935 h 4267200"/>
              <a:gd name="connsiteX684" fmla="*/ 10784544 w 12192000"/>
              <a:gd name="connsiteY684" fmla="*/ 465669 h 4267200"/>
              <a:gd name="connsiteX685" fmla="*/ 11916494 w 12192000"/>
              <a:gd name="connsiteY685" fmla="*/ 422768 h 4267200"/>
              <a:gd name="connsiteX686" fmla="*/ 11703185 w 12192000"/>
              <a:gd name="connsiteY686" fmla="*/ 528178 h 4267200"/>
              <a:gd name="connsiteX687" fmla="*/ 11680755 w 12192000"/>
              <a:gd name="connsiteY687" fmla="*/ 543149 h 4267200"/>
              <a:gd name="connsiteX688" fmla="*/ 11116818 w 12192000"/>
              <a:gd name="connsiteY688" fmla="*/ 842623 h 4267200"/>
              <a:gd name="connsiteX689" fmla="*/ 10700164 w 12192000"/>
              <a:gd name="connsiteY689" fmla="*/ 1051220 h 4267200"/>
              <a:gd name="connsiteX690" fmla="*/ 10685570 w 12192000"/>
              <a:gd name="connsiteY690" fmla="*/ 1059849 h 4267200"/>
              <a:gd name="connsiteX691" fmla="*/ 10584288 w 12192000"/>
              <a:gd name="connsiteY691" fmla="*/ 1113543 h 4267200"/>
              <a:gd name="connsiteX692" fmla="*/ 11026698 w 12192000"/>
              <a:gd name="connsiteY692" fmla="*/ 971858 h 4267200"/>
              <a:gd name="connsiteX693" fmla="*/ 11607604 w 12192000"/>
              <a:gd name="connsiteY693" fmla="*/ 638368 h 4267200"/>
              <a:gd name="connsiteX694" fmla="*/ 11919452 w 12192000"/>
              <a:gd name="connsiteY694" fmla="*/ 423380 h 4267200"/>
              <a:gd name="connsiteX695" fmla="*/ 11916494 w 12192000"/>
              <a:gd name="connsiteY695" fmla="*/ 422768 h 4267200"/>
              <a:gd name="connsiteX696" fmla="*/ 8148168 w 12192000"/>
              <a:gd name="connsiteY696" fmla="*/ 416949 h 4267200"/>
              <a:gd name="connsiteX697" fmla="*/ 7862052 w 12192000"/>
              <a:gd name="connsiteY697" fmla="*/ 694330 h 4267200"/>
              <a:gd name="connsiteX698" fmla="*/ 7808002 w 12192000"/>
              <a:gd name="connsiteY698" fmla="*/ 759654 h 4267200"/>
              <a:gd name="connsiteX699" fmla="*/ 8295299 w 12192000"/>
              <a:gd name="connsiteY699" fmla="*/ 416143 h 4267200"/>
              <a:gd name="connsiteX700" fmla="*/ 8309124 w 12192000"/>
              <a:gd name="connsiteY700" fmla="*/ 534021 h 4267200"/>
              <a:gd name="connsiteX701" fmla="*/ 8293154 w 12192000"/>
              <a:gd name="connsiteY701" fmla="*/ 672115 h 4267200"/>
              <a:gd name="connsiteX702" fmla="*/ 8279099 w 12192000"/>
              <a:gd name="connsiteY702" fmla="*/ 769176 h 4267200"/>
              <a:gd name="connsiteX703" fmla="*/ 8309186 w 12192000"/>
              <a:gd name="connsiteY703" fmla="*/ 1060039 h 4267200"/>
              <a:gd name="connsiteX704" fmla="*/ 8410512 w 12192000"/>
              <a:gd name="connsiteY704" fmla="*/ 1511108 h 4267200"/>
              <a:gd name="connsiteX705" fmla="*/ 8351657 w 12192000"/>
              <a:gd name="connsiteY705" fmla="*/ 521768 h 4267200"/>
              <a:gd name="connsiteX706" fmla="*/ 8295299 w 12192000"/>
              <a:gd name="connsiteY706" fmla="*/ 416143 h 4267200"/>
              <a:gd name="connsiteX707" fmla="*/ 8266483 w 12192000"/>
              <a:gd name="connsiteY707" fmla="*/ 414244 h 4267200"/>
              <a:gd name="connsiteX708" fmla="*/ 8343425 w 12192000"/>
              <a:gd name="connsiteY708" fmla="*/ 1357811 h 4267200"/>
              <a:gd name="connsiteX709" fmla="*/ 8282114 w 12192000"/>
              <a:gd name="connsiteY709" fmla="*/ 1064671 h 4267200"/>
              <a:gd name="connsiteX710" fmla="*/ 8251298 w 12192000"/>
              <a:gd name="connsiteY710" fmla="*/ 766414 h 4267200"/>
              <a:gd name="connsiteX711" fmla="*/ 8265729 w 12192000"/>
              <a:gd name="connsiteY711" fmla="*/ 666939 h 4267200"/>
              <a:gd name="connsiteX712" fmla="*/ 8281494 w 12192000"/>
              <a:gd name="connsiteY712" fmla="*/ 533909 h 4267200"/>
              <a:gd name="connsiteX713" fmla="*/ 8266483 w 12192000"/>
              <a:gd name="connsiteY713" fmla="*/ 414244 h 4267200"/>
              <a:gd name="connsiteX714" fmla="*/ 8140802 w 12192000"/>
              <a:gd name="connsiteY714" fmla="*/ 388720 h 4267200"/>
              <a:gd name="connsiteX715" fmla="*/ 7860379 w 12192000"/>
              <a:gd name="connsiteY715" fmla="*/ 596411 h 4267200"/>
              <a:gd name="connsiteX716" fmla="*/ 7737688 w 12192000"/>
              <a:gd name="connsiteY716" fmla="*/ 790400 h 4267200"/>
              <a:gd name="connsiteX717" fmla="*/ 7726885 w 12192000"/>
              <a:gd name="connsiteY717" fmla="*/ 812869 h 4267200"/>
              <a:gd name="connsiteX718" fmla="*/ 7840490 w 12192000"/>
              <a:gd name="connsiteY718" fmla="*/ 676832 h 4267200"/>
              <a:gd name="connsiteX719" fmla="*/ 8140802 w 12192000"/>
              <a:gd name="connsiteY719" fmla="*/ 388720 h 4267200"/>
              <a:gd name="connsiteX720" fmla="*/ 3744487 w 12192000"/>
              <a:gd name="connsiteY720" fmla="*/ 383136 h 4267200"/>
              <a:gd name="connsiteX721" fmla="*/ 3970213 w 12192000"/>
              <a:gd name="connsiteY721" fmla="*/ 995559 h 4267200"/>
              <a:gd name="connsiteX722" fmla="*/ 3744487 w 12192000"/>
              <a:gd name="connsiteY722" fmla="*/ 383136 h 4267200"/>
              <a:gd name="connsiteX723" fmla="*/ 3624562 w 12192000"/>
              <a:gd name="connsiteY723" fmla="*/ 367041 h 4267200"/>
              <a:gd name="connsiteX724" fmla="*/ 3489712 w 12192000"/>
              <a:gd name="connsiteY724" fmla="*/ 485386 h 4267200"/>
              <a:gd name="connsiteX725" fmla="*/ 3182994 w 12192000"/>
              <a:gd name="connsiteY725" fmla="*/ 828265 h 4267200"/>
              <a:gd name="connsiteX726" fmla="*/ 2892114 w 12192000"/>
              <a:gd name="connsiteY726" fmla="*/ 1172635 h 4267200"/>
              <a:gd name="connsiteX727" fmla="*/ 3021459 w 12192000"/>
              <a:gd name="connsiteY727" fmla="*/ 1035385 h 4267200"/>
              <a:gd name="connsiteX728" fmla="*/ 3153873 w 12192000"/>
              <a:gd name="connsiteY728" fmla="*/ 898971 h 4267200"/>
              <a:gd name="connsiteX729" fmla="*/ 3276511 w 12192000"/>
              <a:gd name="connsiteY729" fmla="*/ 786423 h 4267200"/>
              <a:gd name="connsiteX730" fmla="*/ 3584154 w 12192000"/>
              <a:gd name="connsiteY730" fmla="*/ 448218 h 4267200"/>
              <a:gd name="connsiteX731" fmla="*/ 3624562 w 12192000"/>
              <a:gd name="connsiteY731" fmla="*/ 367041 h 4267200"/>
              <a:gd name="connsiteX732" fmla="*/ 3766672 w 12192000"/>
              <a:gd name="connsiteY732" fmla="*/ 359429 h 4267200"/>
              <a:gd name="connsiteX733" fmla="*/ 3996338 w 12192000"/>
              <a:gd name="connsiteY733" fmla="*/ 968237 h 4267200"/>
              <a:gd name="connsiteX734" fmla="*/ 3766672 w 12192000"/>
              <a:gd name="connsiteY734" fmla="*/ 359429 h 4267200"/>
              <a:gd name="connsiteX735" fmla="*/ 5805386 w 12192000"/>
              <a:gd name="connsiteY735" fmla="*/ 239240 h 4267200"/>
              <a:gd name="connsiteX736" fmla="*/ 5736947 w 12192000"/>
              <a:gd name="connsiteY736" fmla="*/ 261367 h 4267200"/>
              <a:gd name="connsiteX737" fmla="*/ 5427012 w 12192000"/>
              <a:gd name="connsiteY737" fmla="*/ 311272 h 4267200"/>
              <a:gd name="connsiteX738" fmla="*/ 5147818 w 12192000"/>
              <a:gd name="connsiteY738" fmla="*/ 322112 h 4267200"/>
              <a:gd name="connsiteX739" fmla="*/ 5060854 w 12192000"/>
              <a:gd name="connsiteY739" fmla="*/ 311882 h 4267200"/>
              <a:gd name="connsiteX740" fmla="*/ 4945989 w 12192000"/>
              <a:gd name="connsiteY740" fmla="*/ 300516 h 4267200"/>
              <a:gd name="connsiteX741" fmla="*/ 5410479 w 12192000"/>
              <a:gd name="connsiteY741" fmla="*/ 348434 h 4267200"/>
              <a:gd name="connsiteX742" fmla="*/ 5805386 w 12192000"/>
              <a:gd name="connsiteY742" fmla="*/ 239240 h 4267200"/>
              <a:gd name="connsiteX743" fmla="*/ 5905192 w 12192000"/>
              <a:gd name="connsiteY743" fmla="*/ 163079 h 4267200"/>
              <a:gd name="connsiteX744" fmla="*/ 5865655 w 12192000"/>
              <a:gd name="connsiteY744" fmla="*/ 171901 h 4267200"/>
              <a:gd name="connsiteX745" fmla="*/ 5259740 w 12192000"/>
              <a:gd name="connsiteY745" fmla="*/ 257013 h 4267200"/>
              <a:gd name="connsiteX746" fmla="*/ 5208466 w 12192000"/>
              <a:gd name="connsiteY746" fmla="*/ 257550 h 4267200"/>
              <a:gd name="connsiteX747" fmla="*/ 4980204 w 12192000"/>
              <a:gd name="connsiteY747" fmla="*/ 271903 h 4267200"/>
              <a:gd name="connsiteX748" fmla="*/ 5068068 w 12192000"/>
              <a:gd name="connsiteY748" fmla="*/ 282244 h 4267200"/>
              <a:gd name="connsiteX749" fmla="*/ 5153231 w 12192000"/>
              <a:gd name="connsiteY749" fmla="*/ 292240 h 4267200"/>
              <a:gd name="connsiteX750" fmla="*/ 5426491 w 12192000"/>
              <a:gd name="connsiteY750" fmla="*/ 281128 h 4267200"/>
              <a:gd name="connsiteX751" fmla="*/ 5731212 w 12192000"/>
              <a:gd name="connsiteY751" fmla="*/ 231951 h 4267200"/>
              <a:gd name="connsiteX752" fmla="*/ 5905192 w 12192000"/>
              <a:gd name="connsiteY752" fmla="*/ 163079 h 4267200"/>
              <a:gd name="connsiteX753" fmla="*/ 5944437 w 12192000"/>
              <a:gd name="connsiteY753" fmla="*/ 113829 h 4267200"/>
              <a:gd name="connsiteX754" fmla="*/ 5825032 w 12192000"/>
              <a:gd name="connsiteY754" fmla="*/ 146405 h 4267200"/>
              <a:gd name="connsiteX755" fmla="*/ 4955599 w 12192000"/>
              <a:gd name="connsiteY755" fmla="*/ 247008 h 4267200"/>
              <a:gd name="connsiteX756" fmla="*/ 5210104 w 12192000"/>
              <a:gd name="connsiteY756" fmla="*/ 228123 h 4267200"/>
              <a:gd name="connsiteX757" fmla="*/ 5261015 w 12192000"/>
              <a:gd name="connsiteY757" fmla="*/ 227087 h 4267200"/>
              <a:gd name="connsiteX758" fmla="*/ 5861181 w 12192000"/>
              <a:gd name="connsiteY758" fmla="*/ 143093 h 4267200"/>
              <a:gd name="connsiteX759" fmla="*/ 5961252 w 12192000"/>
              <a:gd name="connsiteY759" fmla="*/ 114820 h 4267200"/>
              <a:gd name="connsiteX760" fmla="*/ 5944437 w 12192000"/>
              <a:gd name="connsiteY760" fmla="*/ 113829 h 4267200"/>
              <a:gd name="connsiteX761" fmla="*/ 9095810 w 12192000"/>
              <a:gd name="connsiteY761" fmla="*/ 0 h 4267200"/>
              <a:gd name="connsiteX762" fmla="*/ 9215999 w 12192000"/>
              <a:gd name="connsiteY762" fmla="*/ 0 h 4267200"/>
              <a:gd name="connsiteX763" fmla="*/ 9250991 w 12192000"/>
              <a:gd name="connsiteY763" fmla="*/ 17650 h 4267200"/>
              <a:gd name="connsiteX764" fmla="*/ 9551793 w 12192000"/>
              <a:gd name="connsiteY764" fmla="*/ 69947 h 4267200"/>
              <a:gd name="connsiteX765" fmla="*/ 10211701 w 12192000"/>
              <a:gd name="connsiteY765" fmla="*/ 15192 h 4267200"/>
              <a:gd name="connsiteX766" fmla="*/ 9665014 w 12192000"/>
              <a:gd name="connsiteY766" fmla="*/ 41266 h 4267200"/>
              <a:gd name="connsiteX767" fmla="*/ 9382567 w 12192000"/>
              <a:gd name="connsiteY767" fmla="*/ 18583 h 4267200"/>
              <a:gd name="connsiteX768" fmla="*/ 9283159 w 12192000"/>
              <a:gd name="connsiteY768" fmla="*/ 0 h 4267200"/>
              <a:gd name="connsiteX769" fmla="*/ 9469266 w 12192000"/>
              <a:gd name="connsiteY769" fmla="*/ 0 h 4267200"/>
              <a:gd name="connsiteX770" fmla="*/ 9504117 w 12192000"/>
              <a:gd name="connsiteY770" fmla="*/ 4274 h 4267200"/>
              <a:gd name="connsiteX771" fmla="*/ 9667223 w 12192000"/>
              <a:gd name="connsiteY771" fmla="*/ 13232 h 4267200"/>
              <a:gd name="connsiteX772" fmla="*/ 9887703 w 12192000"/>
              <a:gd name="connsiteY772" fmla="*/ 12601 h 4267200"/>
              <a:gd name="connsiteX773" fmla="*/ 10088930 w 12192000"/>
              <a:gd name="connsiteY773" fmla="*/ 0 h 4267200"/>
              <a:gd name="connsiteX774" fmla="*/ 10544171 w 12192000"/>
              <a:gd name="connsiteY774" fmla="*/ 0 h 4267200"/>
              <a:gd name="connsiteX775" fmla="*/ 10392396 w 12192000"/>
              <a:gd name="connsiteY775" fmla="*/ 36772 h 4267200"/>
              <a:gd name="connsiteX776" fmla="*/ 9413803 w 12192000"/>
              <a:gd name="connsiteY776" fmla="*/ 131277 h 4267200"/>
              <a:gd name="connsiteX777" fmla="*/ 9174626 w 12192000"/>
              <a:gd name="connsiteY777" fmla="*/ 44983 h 4267200"/>
              <a:gd name="connsiteX778" fmla="*/ 8474998 w 12192000"/>
              <a:gd name="connsiteY778" fmla="*/ 0 h 4267200"/>
              <a:gd name="connsiteX779" fmla="*/ 8573502 w 12192000"/>
              <a:gd name="connsiteY779" fmla="*/ 0 h 4267200"/>
              <a:gd name="connsiteX780" fmla="*/ 8659539 w 12192000"/>
              <a:gd name="connsiteY780" fmla="*/ 117664 h 4267200"/>
              <a:gd name="connsiteX781" fmla="*/ 9248507 w 12192000"/>
              <a:gd name="connsiteY781" fmla="*/ 743734 h 4267200"/>
              <a:gd name="connsiteX782" fmla="*/ 9309457 w 12192000"/>
              <a:gd name="connsiteY782" fmla="*/ 795932 h 4267200"/>
              <a:gd name="connsiteX783" fmla="*/ 9785496 w 12192000"/>
              <a:gd name="connsiteY783" fmla="*/ 530713 h 4267200"/>
              <a:gd name="connsiteX784" fmla="*/ 10482828 w 12192000"/>
              <a:gd name="connsiteY784" fmla="*/ 399738 h 4267200"/>
              <a:gd name="connsiteX785" fmla="*/ 10468382 w 12192000"/>
              <a:gd name="connsiteY785" fmla="*/ 461219 h 4267200"/>
              <a:gd name="connsiteX786" fmla="*/ 9430790 w 12192000"/>
              <a:gd name="connsiteY786" fmla="*/ 895589 h 4267200"/>
              <a:gd name="connsiteX787" fmla="*/ 10019780 w 12192000"/>
              <a:gd name="connsiteY787" fmla="*/ 1298815 h 4267200"/>
              <a:gd name="connsiteX788" fmla="*/ 10372218 w 12192000"/>
              <a:gd name="connsiteY788" fmla="*/ 1146081 h 4267200"/>
              <a:gd name="connsiteX789" fmla="*/ 10896429 w 12192000"/>
              <a:gd name="connsiteY789" fmla="*/ 310883 h 4267200"/>
              <a:gd name="connsiteX790" fmla="*/ 10919735 w 12192000"/>
              <a:gd name="connsiteY790" fmla="*/ 318176 h 4267200"/>
              <a:gd name="connsiteX791" fmla="*/ 10637064 w 12192000"/>
              <a:gd name="connsiteY791" fmla="*/ 935661 h 4267200"/>
              <a:gd name="connsiteX792" fmla="*/ 10516995 w 12192000"/>
              <a:gd name="connsiteY792" fmla="*/ 1070245 h 4267200"/>
              <a:gd name="connsiteX793" fmla="*/ 10868835 w 12192000"/>
              <a:gd name="connsiteY793" fmla="*/ 815534 h 4267200"/>
              <a:gd name="connsiteX794" fmla="*/ 11704547 w 12192000"/>
              <a:gd name="connsiteY794" fmla="*/ 465665 h 4267200"/>
              <a:gd name="connsiteX795" fmla="*/ 12033562 w 12192000"/>
              <a:gd name="connsiteY795" fmla="*/ 350012 h 4267200"/>
              <a:gd name="connsiteX796" fmla="*/ 12025537 w 12192000"/>
              <a:gd name="connsiteY796" fmla="*/ 382666 h 4267200"/>
              <a:gd name="connsiteX797" fmla="*/ 11088649 w 12192000"/>
              <a:gd name="connsiteY797" fmla="*/ 1056676 h 4267200"/>
              <a:gd name="connsiteX798" fmla="*/ 10561600 w 12192000"/>
              <a:gd name="connsiteY798" fmla="*/ 1229477 h 4267200"/>
              <a:gd name="connsiteX799" fmla="*/ 10280797 w 12192000"/>
              <a:gd name="connsiteY799" fmla="*/ 1263181 h 4267200"/>
              <a:gd name="connsiteX800" fmla="*/ 10083376 w 12192000"/>
              <a:gd name="connsiteY800" fmla="*/ 1334114 h 4267200"/>
              <a:gd name="connsiteX801" fmla="*/ 10832582 w 12192000"/>
              <a:gd name="connsiteY801" fmla="*/ 1687356 h 4267200"/>
              <a:gd name="connsiteX802" fmla="*/ 10839263 w 12192000"/>
              <a:gd name="connsiteY802" fmla="*/ 1683743 h 4267200"/>
              <a:gd name="connsiteX803" fmla="*/ 11350910 w 12192000"/>
              <a:gd name="connsiteY803" fmla="*/ 1443899 h 4267200"/>
              <a:gd name="connsiteX804" fmla="*/ 11360346 w 12192000"/>
              <a:gd name="connsiteY804" fmla="*/ 1429225 h 4267200"/>
              <a:gd name="connsiteX805" fmla="*/ 12167580 w 12192000"/>
              <a:gd name="connsiteY805" fmla="*/ 789523 h 4267200"/>
              <a:gd name="connsiteX806" fmla="*/ 12192000 w 12192000"/>
              <a:gd name="connsiteY806" fmla="*/ 769876 h 4267200"/>
              <a:gd name="connsiteX807" fmla="*/ 12192000 w 12192000"/>
              <a:gd name="connsiteY807" fmla="*/ 802845 h 4267200"/>
              <a:gd name="connsiteX808" fmla="*/ 12173558 w 12192000"/>
              <a:gd name="connsiteY808" fmla="*/ 821317 h 4267200"/>
              <a:gd name="connsiteX809" fmla="*/ 12117398 w 12192000"/>
              <a:gd name="connsiteY809" fmla="*/ 877374 h 4267200"/>
              <a:gd name="connsiteX810" fmla="*/ 11472926 w 12192000"/>
              <a:gd name="connsiteY810" fmla="*/ 1344259 h 4267200"/>
              <a:gd name="connsiteX811" fmla="*/ 11666978 w 12192000"/>
              <a:gd name="connsiteY811" fmla="*/ 1215889 h 4267200"/>
              <a:gd name="connsiteX812" fmla="*/ 11707200 w 12192000"/>
              <a:gd name="connsiteY812" fmla="*/ 1192361 h 4267200"/>
              <a:gd name="connsiteX813" fmla="*/ 12144637 w 12192000"/>
              <a:gd name="connsiteY813" fmla="*/ 858646 h 4267200"/>
              <a:gd name="connsiteX814" fmla="*/ 12192000 w 12192000"/>
              <a:gd name="connsiteY814" fmla="*/ 810414 h 4267200"/>
              <a:gd name="connsiteX815" fmla="*/ 12192000 w 12192000"/>
              <a:gd name="connsiteY815" fmla="*/ 916439 h 4267200"/>
              <a:gd name="connsiteX816" fmla="*/ 12150630 w 12192000"/>
              <a:gd name="connsiteY816" fmla="*/ 982925 h 4267200"/>
              <a:gd name="connsiteX817" fmla="*/ 11389484 w 12192000"/>
              <a:gd name="connsiteY817" fmla="*/ 1469889 h 4267200"/>
              <a:gd name="connsiteX818" fmla="*/ 10923736 w 12192000"/>
              <a:gd name="connsiteY818" fmla="*/ 1721439 h 4267200"/>
              <a:gd name="connsiteX819" fmla="*/ 11091913 w 12192000"/>
              <a:gd name="connsiteY819" fmla="*/ 1780406 h 4267200"/>
              <a:gd name="connsiteX820" fmla="*/ 11771238 w 12192000"/>
              <a:gd name="connsiteY820" fmla="*/ 1944400 h 4267200"/>
              <a:gd name="connsiteX821" fmla="*/ 11783166 w 12192000"/>
              <a:gd name="connsiteY821" fmla="*/ 1931422 h 4267200"/>
              <a:gd name="connsiteX822" fmla="*/ 12131988 w 12192000"/>
              <a:gd name="connsiteY822" fmla="*/ 1574357 h 4267200"/>
              <a:gd name="connsiteX823" fmla="*/ 12192000 w 12192000"/>
              <a:gd name="connsiteY823" fmla="*/ 1537429 h 4267200"/>
              <a:gd name="connsiteX824" fmla="*/ 12192000 w 12192000"/>
              <a:gd name="connsiteY824" fmla="*/ 1589108 h 4267200"/>
              <a:gd name="connsiteX825" fmla="*/ 12112105 w 12192000"/>
              <a:gd name="connsiteY825" fmla="*/ 1640352 h 4267200"/>
              <a:gd name="connsiteX826" fmla="*/ 11849203 w 12192000"/>
              <a:gd name="connsiteY826" fmla="*/ 1900149 h 4267200"/>
              <a:gd name="connsiteX827" fmla="*/ 11946326 w 12192000"/>
              <a:gd name="connsiteY827" fmla="*/ 1822808 h 4267200"/>
              <a:gd name="connsiteX828" fmla="*/ 12055863 w 12192000"/>
              <a:gd name="connsiteY828" fmla="*/ 1735914 h 4267200"/>
              <a:gd name="connsiteX829" fmla="*/ 12150816 w 12192000"/>
              <a:gd name="connsiteY829" fmla="*/ 1678902 h 4267200"/>
              <a:gd name="connsiteX830" fmla="*/ 12192000 w 12192000"/>
              <a:gd name="connsiteY830" fmla="*/ 1655121 h 4267200"/>
              <a:gd name="connsiteX831" fmla="*/ 12192000 w 12192000"/>
              <a:gd name="connsiteY831" fmla="*/ 1686869 h 4267200"/>
              <a:gd name="connsiteX832" fmla="*/ 12163772 w 12192000"/>
              <a:gd name="connsiteY832" fmla="*/ 1703058 h 4267200"/>
              <a:gd name="connsiteX833" fmla="*/ 12070597 w 12192000"/>
              <a:gd name="connsiteY833" fmla="*/ 1758893 h 4267200"/>
              <a:gd name="connsiteX834" fmla="*/ 11963621 w 12192000"/>
              <a:gd name="connsiteY834" fmla="*/ 1844299 h 4267200"/>
              <a:gd name="connsiteX835" fmla="*/ 11886604 w 12192000"/>
              <a:gd name="connsiteY835" fmla="*/ 1907617 h 4267200"/>
              <a:gd name="connsiteX836" fmla="*/ 12153575 w 12192000"/>
              <a:gd name="connsiteY836" fmla="*/ 1786372 h 4267200"/>
              <a:gd name="connsiteX837" fmla="*/ 12192000 w 12192000"/>
              <a:gd name="connsiteY837" fmla="*/ 1759693 h 4267200"/>
              <a:gd name="connsiteX838" fmla="*/ 12192000 w 12192000"/>
              <a:gd name="connsiteY838" fmla="*/ 1809459 h 4267200"/>
              <a:gd name="connsiteX839" fmla="*/ 12121362 w 12192000"/>
              <a:gd name="connsiteY839" fmla="*/ 1857561 h 4267200"/>
              <a:gd name="connsiteX840" fmla="*/ 11895949 w 12192000"/>
              <a:gd name="connsiteY840" fmla="*/ 1963079 h 4267200"/>
              <a:gd name="connsiteX841" fmla="*/ 12192000 w 12192000"/>
              <a:gd name="connsiteY841" fmla="*/ 1990579 h 4267200"/>
              <a:gd name="connsiteX842" fmla="*/ 12192000 w 12192000"/>
              <a:gd name="connsiteY842" fmla="*/ 2065582 h 4267200"/>
              <a:gd name="connsiteX843" fmla="*/ 12153918 w 12192000"/>
              <a:gd name="connsiteY843" fmla="*/ 2063926 h 4267200"/>
              <a:gd name="connsiteX844" fmla="*/ 12192000 w 12192000"/>
              <a:gd name="connsiteY844" fmla="*/ 2085104 h 4267200"/>
              <a:gd name="connsiteX845" fmla="*/ 12192000 w 12192000"/>
              <a:gd name="connsiteY845" fmla="*/ 2178471 h 4267200"/>
              <a:gd name="connsiteX846" fmla="*/ 12085355 w 12192000"/>
              <a:gd name="connsiteY846" fmla="*/ 2122457 h 4267200"/>
              <a:gd name="connsiteX847" fmla="*/ 12192000 w 12192000"/>
              <a:gd name="connsiteY847" fmla="*/ 2196158 h 4267200"/>
              <a:gd name="connsiteX848" fmla="*/ 12192000 w 12192000"/>
              <a:gd name="connsiteY848" fmla="*/ 2230374 h 4267200"/>
              <a:gd name="connsiteX849" fmla="*/ 12041237 w 12192000"/>
              <a:gd name="connsiteY849" fmla="*/ 2126309 h 4267200"/>
              <a:gd name="connsiteX850" fmla="*/ 12174450 w 12192000"/>
              <a:gd name="connsiteY850" fmla="*/ 2262541 h 4267200"/>
              <a:gd name="connsiteX851" fmla="*/ 12192000 w 12192000"/>
              <a:gd name="connsiteY851" fmla="*/ 2275857 h 4267200"/>
              <a:gd name="connsiteX852" fmla="*/ 12192000 w 12192000"/>
              <a:gd name="connsiteY852" fmla="*/ 2377131 h 4267200"/>
              <a:gd name="connsiteX853" fmla="*/ 12155801 w 12192000"/>
              <a:gd name="connsiteY853" fmla="*/ 2349925 h 4267200"/>
              <a:gd name="connsiteX854" fmla="*/ 11930164 w 12192000"/>
              <a:gd name="connsiteY854" fmla="*/ 2041945 h 4267200"/>
              <a:gd name="connsiteX855" fmla="*/ 11561767 w 12192000"/>
              <a:gd name="connsiteY855" fmla="*/ 1984479 h 4267200"/>
              <a:gd name="connsiteX856" fmla="*/ 11987997 w 12192000"/>
              <a:gd name="connsiteY856" fmla="*/ 3153822 h 4267200"/>
              <a:gd name="connsiteX857" fmla="*/ 11926558 w 12192000"/>
              <a:gd name="connsiteY857" fmla="*/ 3203134 h 4267200"/>
              <a:gd name="connsiteX858" fmla="*/ 11440430 w 12192000"/>
              <a:gd name="connsiteY858" fmla="*/ 1973028 h 4267200"/>
              <a:gd name="connsiteX859" fmla="*/ 11446754 w 12192000"/>
              <a:gd name="connsiteY859" fmla="*/ 1959605 h 4267200"/>
              <a:gd name="connsiteX860" fmla="*/ 11050651 w 12192000"/>
              <a:gd name="connsiteY860" fmla="*/ 1850495 h 4267200"/>
              <a:gd name="connsiteX861" fmla="*/ 10389960 w 12192000"/>
              <a:gd name="connsiteY861" fmla="*/ 1586232 h 4267200"/>
              <a:gd name="connsiteX862" fmla="*/ 10500699 w 12192000"/>
              <a:gd name="connsiteY862" fmla="*/ 1913175 h 4267200"/>
              <a:gd name="connsiteX863" fmla="*/ 10507814 w 12192000"/>
              <a:gd name="connsiteY863" fmla="*/ 1920694 h 4267200"/>
              <a:gd name="connsiteX864" fmla="*/ 10518908 w 12192000"/>
              <a:gd name="connsiteY864" fmla="*/ 1911226 h 4267200"/>
              <a:gd name="connsiteX865" fmla="*/ 11258935 w 12192000"/>
              <a:gd name="connsiteY865" fmla="*/ 2442781 h 4267200"/>
              <a:gd name="connsiteX866" fmla="*/ 11211663 w 12192000"/>
              <a:gd name="connsiteY866" fmla="*/ 2510325 h 4267200"/>
              <a:gd name="connsiteX867" fmla="*/ 10571295 w 12192000"/>
              <a:gd name="connsiteY867" fmla="*/ 2105302 h 4267200"/>
              <a:gd name="connsiteX868" fmla="*/ 10435737 w 12192000"/>
              <a:gd name="connsiteY868" fmla="*/ 2805672 h 4267200"/>
              <a:gd name="connsiteX869" fmla="*/ 10206831 w 12192000"/>
              <a:gd name="connsiteY869" fmla="*/ 3151701 h 4267200"/>
              <a:gd name="connsiteX870" fmla="*/ 10196482 w 12192000"/>
              <a:gd name="connsiteY870" fmla="*/ 3135084 h 4267200"/>
              <a:gd name="connsiteX871" fmla="*/ 10381882 w 12192000"/>
              <a:gd name="connsiteY871" fmla="*/ 2155807 h 4267200"/>
              <a:gd name="connsiteX872" fmla="*/ 10439260 w 12192000"/>
              <a:gd name="connsiteY872" fmla="*/ 1962486 h 4267200"/>
              <a:gd name="connsiteX873" fmla="*/ 10439409 w 12192000"/>
              <a:gd name="connsiteY873" fmla="*/ 1960615 h 4267200"/>
              <a:gd name="connsiteX874" fmla="*/ 10439915 w 12192000"/>
              <a:gd name="connsiteY874" fmla="*/ 1951821 h 4267200"/>
              <a:gd name="connsiteX875" fmla="*/ 10314241 w 12192000"/>
              <a:gd name="connsiteY875" fmla="*/ 1556749 h 4267200"/>
              <a:gd name="connsiteX876" fmla="*/ 10315061 w 12192000"/>
              <a:gd name="connsiteY876" fmla="*/ 1548729 h 4267200"/>
              <a:gd name="connsiteX877" fmla="*/ 9526158 w 12192000"/>
              <a:gd name="connsiteY877" fmla="*/ 1071804 h 4267200"/>
              <a:gd name="connsiteX878" fmla="*/ 9758689 w 12192000"/>
              <a:gd name="connsiteY878" fmla="*/ 1585512 h 4267200"/>
              <a:gd name="connsiteX879" fmla="*/ 9941392 w 12192000"/>
              <a:gd name="connsiteY879" fmla="*/ 2432858 h 4267200"/>
              <a:gd name="connsiteX880" fmla="*/ 9887724 w 12192000"/>
              <a:gd name="connsiteY880" fmla="*/ 2495762 h 4267200"/>
              <a:gd name="connsiteX881" fmla="*/ 9587446 w 12192000"/>
              <a:gd name="connsiteY881" fmla="*/ 1872898 h 4267200"/>
              <a:gd name="connsiteX882" fmla="*/ 9462810 w 12192000"/>
              <a:gd name="connsiteY882" fmla="*/ 1288346 h 4267200"/>
              <a:gd name="connsiteX883" fmla="*/ 9318575 w 12192000"/>
              <a:gd name="connsiteY883" fmla="*/ 1540820 h 4267200"/>
              <a:gd name="connsiteX884" fmla="*/ 9191090 w 12192000"/>
              <a:gd name="connsiteY884" fmla="*/ 1688355 h 4267200"/>
              <a:gd name="connsiteX885" fmla="*/ 9177757 w 12192000"/>
              <a:gd name="connsiteY885" fmla="*/ 1683354 h 4267200"/>
              <a:gd name="connsiteX886" fmla="*/ 9274865 w 12192000"/>
              <a:gd name="connsiteY886" fmla="*/ 1336896 h 4267200"/>
              <a:gd name="connsiteX887" fmla="*/ 9478649 w 12192000"/>
              <a:gd name="connsiteY887" fmla="*/ 1173376 h 4267200"/>
              <a:gd name="connsiteX888" fmla="*/ 9482281 w 12192000"/>
              <a:gd name="connsiteY888" fmla="*/ 1167830 h 4267200"/>
              <a:gd name="connsiteX889" fmla="*/ 9438637 w 12192000"/>
              <a:gd name="connsiteY889" fmla="*/ 1015438 h 4267200"/>
              <a:gd name="connsiteX890" fmla="*/ 9439458 w 12192000"/>
              <a:gd name="connsiteY890" fmla="*/ 1007420 h 4267200"/>
              <a:gd name="connsiteX891" fmla="*/ 9197105 w 12192000"/>
              <a:gd name="connsiteY891" fmla="*/ 808882 h 4267200"/>
              <a:gd name="connsiteX892" fmla="*/ 8973607 w 12192000"/>
              <a:gd name="connsiteY892" fmla="*/ 597733 h 4267200"/>
              <a:gd name="connsiteX893" fmla="*/ 8967512 w 12192000"/>
              <a:gd name="connsiteY893" fmla="*/ 1795211 h 4267200"/>
              <a:gd name="connsiteX894" fmla="*/ 8912526 w 12192000"/>
              <a:gd name="connsiteY894" fmla="*/ 1841464 h 4267200"/>
              <a:gd name="connsiteX895" fmla="*/ 8893391 w 12192000"/>
              <a:gd name="connsiteY895" fmla="*/ 572788 h 4267200"/>
              <a:gd name="connsiteX896" fmla="*/ 8902990 w 12192000"/>
              <a:gd name="connsiteY896" fmla="*/ 560750 h 4267200"/>
              <a:gd name="connsiteX897" fmla="*/ 8919102 w 12192000"/>
              <a:gd name="connsiteY897" fmla="*/ 542471 h 4267200"/>
              <a:gd name="connsiteX898" fmla="*/ 8661728 w 12192000"/>
              <a:gd name="connsiteY898" fmla="*/ 250903 h 4267200"/>
              <a:gd name="connsiteX899" fmla="*/ 8357758 w 12192000"/>
              <a:gd name="connsiteY899" fmla="*/ 0 h 4267200"/>
              <a:gd name="connsiteX900" fmla="*/ 8405492 w 12192000"/>
              <a:gd name="connsiteY900" fmla="*/ 0 h 4267200"/>
              <a:gd name="connsiteX901" fmla="*/ 8392083 w 12192000"/>
              <a:gd name="connsiteY901" fmla="*/ 30495 h 4267200"/>
              <a:gd name="connsiteX902" fmla="*/ 8339888 w 12192000"/>
              <a:gd name="connsiteY902" fmla="*/ 306259 h 4267200"/>
              <a:gd name="connsiteX903" fmla="*/ 8473847 w 12192000"/>
              <a:gd name="connsiteY903" fmla="*/ 727373 h 4267200"/>
              <a:gd name="connsiteX904" fmla="*/ 8454081 w 12192000"/>
              <a:gd name="connsiteY904" fmla="*/ 1611960 h 4267200"/>
              <a:gd name="connsiteX905" fmla="*/ 8396000 w 12192000"/>
              <a:gd name="connsiteY905" fmla="*/ 1663986 h 4267200"/>
              <a:gd name="connsiteX906" fmla="*/ 8238881 w 12192000"/>
              <a:gd name="connsiteY906" fmla="*/ 368438 h 4267200"/>
              <a:gd name="connsiteX907" fmla="*/ 7668140 w 12192000"/>
              <a:gd name="connsiteY907" fmla="*/ 942511 h 4267200"/>
              <a:gd name="connsiteX908" fmla="*/ 7637853 w 12192000"/>
              <a:gd name="connsiteY908" fmla="*/ 942567 h 4267200"/>
              <a:gd name="connsiteX909" fmla="*/ 7909649 w 12192000"/>
              <a:gd name="connsiteY909" fmla="*/ 489150 h 4267200"/>
              <a:gd name="connsiteX910" fmla="*/ 8256182 w 12192000"/>
              <a:gd name="connsiteY910" fmla="*/ 301724 h 4267200"/>
              <a:gd name="connsiteX911" fmla="*/ 8255912 w 12192000"/>
              <a:gd name="connsiteY911" fmla="*/ 276498 h 4267200"/>
              <a:gd name="connsiteX912" fmla="*/ 8315225 w 12192000"/>
              <a:gd name="connsiteY912" fmla="*/ 89075 h 4267200"/>
              <a:gd name="connsiteX913" fmla="*/ 7497388 w 12192000"/>
              <a:gd name="connsiteY913" fmla="*/ 0 h 4267200"/>
              <a:gd name="connsiteX914" fmla="*/ 7560921 w 12192000"/>
              <a:gd name="connsiteY914" fmla="*/ 0 h 4267200"/>
              <a:gd name="connsiteX915" fmla="*/ 7546742 w 12192000"/>
              <a:gd name="connsiteY915" fmla="*/ 68966 h 4267200"/>
              <a:gd name="connsiteX916" fmla="*/ 7488853 w 12192000"/>
              <a:gd name="connsiteY916" fmla="*/ 535687 h 4267200"/>
              <a:gd name="connsiteX917" fmla="*/ 7529509 w 12192000"/>
              <a:gd name="connsiteY917" fmla="*/ 380358 h 4267200"/>
              <a:gd name="connsiteX918" fmla="*/ 7585939 w 12192000"/>
              <a:gd name="connsiteY918" fmla="*/ 184712 h 4267200"/>
              <a:gd name="connsiteX919" fmla="*/ 7621792 w 12192000"/>
              <a:gd name="connsiteY919" fmla="*/ 87864 h 4267200"/>
              <a:gd name="connsiteX920" fmla="*/ 7654204 w 12192000"/>
              <a:gd name="connsiteY920" fmla="*/ 0 h 4267200"/>
              <a:gd name="connsiteX921" fmla="*/ 7683986 w 12192000"/>
              <a:gd name="connsiteY921" fmla="*/ 0 h 4267200"/>
              <a:gd name="connsiteX922" fmla="*/ 7647914 w 12192000"/>
              <a:gd name="connsiteY922" fmla="*/ 97640 h 4267200"/>
              <a:gd name="connsiteX923" fmla="*/ 7612524 w 12192000"/>
              <a:gd name="connsiteY923" fmla="*/ 193392 h 4267200"/>
              <a:gd name="connsiteX924" fmla="*/ 7557013 w 12192000"/>
              <a:gd name="connsiteY924" fmla="*/ 386853 h 4267200"/>
              <a:gd name="connsiteX925" fmla="*/ 7517286 w 12192000"/>
              <a:gd name="connsiteY925" fmla="*/ 539999 h 4267200"/>
              <a:gd name="connsiteX926" fmla="*/ 7704204 w 12192000"/>
              <a:gd name="connsiteY926" fmla="*/ 152292 h 4267200"/>
              <a:gd name="connsiteX927" fmla="*/ 7756975 w 12192000"/>
              <a:gd name="connsiteY927" fmla="*/ 0 h 4267200"/>
              <a:gd name="connsiteX928" fmla="*/ 7837329 w 12192000"/>
              <a:gd name="connsiteY928" fmla="*/ 0 h 4267200"/>
              <a:gd name="connsiteX929" fmla="*/ 7821760 w 12192000"/>
              <a:gd name="connsiteY929" fmla="*/ 65656 h 4267200"/>
              <a:gd name="connsiteX930" fmla="*/ 7488925 w 12192000"/>
              <a:gd name="connsiteY930" fmla="*/ 763628 h 4267200"/>
              <a:gd name="connsiteX931" fmla="*/ 7419999 w 12192000"/>
              <a:gd name="connsiteY931" fmla="*/ 774360 h 4267200"/>
              <a:gd name="connsiteX932" fmla="*/ 7487820 w 12192000"/>
              <a:gd name="connsiteY932" fmla="*/ 37416 h 4267200"/>
              <a:gd name="connsiteX933" fmla="*/ 3882765 w 12192000"/>
              <a:gd name="connsiteY933" fmla="*/ 0 h 4267200"/>
              <a:gd name="connsiteX934" fmla="*/ 3995099 w 12192000"/>
              <a:gd name="connsiteY934" fmla="*/ 0 h 4267200"/>
              <a:gd name="connsiteX935" fmla="*/ 4163818 w 12192000"/>
              <a:gd name="connsiteY935" fmla="*/ 234104 h 4267200"/>
              <a:gd name="connsiteX936" fmla="*/ 4172099 w 12192000"/>
              <a:gd name="connsiteY936" fmla="*/ 234207 h 4267200"/>
              <a:gd name="connsiteX937" fmla="*/ 4784282 w 12192000"/>
              <a:gd name="connsiteY937" fmla="*/ 276561 h 4267200"/>
              <a:gd name="connsiteX938" fmla="*/ 4801687 w 12192000"/>
              <a:gd name="connsiteY938" fmla="*/ 267764 h 4267200"/>
              <a:gd name="connsiteX939" fmla="*/ 6082788 w 12192000"/>
              <a:gd name="connsiteY939" fmla="*/ 64119 h 4267200"/>
              <a:gd name="connsiteX940" fmla="*/ 6099442 w 12192000"/>
              <a:gd name="connsiteY940" fmla="*/ 82568 h 4267200"/>
              <a:gd name="connsiteX941" fmla="*/ 4804137 w 12192000"/>
              <a:gd name="connsiteY941" fmla="*/ 320931 h 4267200"/>
              <a:gd name="connsiteX942" fmla="*/ 4227047 w 12192000"/>
              <a:gd name="connsiteY942" fmla="*/ 313415 h 4267200"/>
              <a:gd name="connsiteX943" fmla="*/ 4346041 w 12192000"/>
              <a:gd name="connsiteY943" fmla="*/ 456086 h 4267200"/>
              <a:gd name="connsiteX944" fmla="*/ 4870967 w 12192000"/>
              <a:gd name="connsiteY944" fmla="*/ 963061 h 4267200"/>
              <a:gd name="connsiteX945" fmla="*/ 4889647 w 12192000"/>
              <a:gd name="connsiteY945" fmla="*/ 957147 h 4267200"/>
              <a:gd name="connsiteX946" fmla="*/ 5422504 w 12192000"/>
              <a:gd name="connsiteY946" fmla="*/ 805191 h 4267200"/>
              <a:gd name="connsiteX947" fmla="*/ 6087656 w 12192000"/>
              <a:gd name="connsiteY947" fmla="*/ 826703 h 4267200"/>
              <a:gd name="connsiteX948" fmla="*/ 6058717 w 12192000"/>
              <a:gd name="connsiteY948" fmla="*/ 865992 h 4267200"/>
              <a:gd name="connsiteX949" fmla="*/ 4974153 w 12192000"/>
              <a:gd name="connsiteY949" fmla="*/ 1045456 h 4267200"/>
              <a:gd name="connsiteX950" fmla="*/ 5627835 w 12192000"/>
              <a:gd name="connsiteY950" fmla="*/ 1472077 h 4267200"/>
              <a:gd name="connsiteX951" fmla="*/ 5629817 w 12192000"/>
              <a:gd name="connsiteY951" fmla="*/ 1471412 h 4267200"/>
              <a:gd name="connsiteX952" fmla="*/ 5634124 w 12192000"/>
              <a:gd name="connsiteY952" fmla="*/ 1470572 h 4267200"/>
              <a:gd name="connsiteX953" fmla="*/ 5755832 w 12192000"/>
              <a:gd name="connsiteY953" fmla="*/ 1383886 h 4267200"/>
              <a:gd name="connsiteX954" fmla="*/ 6014186 w 12192000"/>
              <a:gd name="connsiteY954" fmla="*/ 1279799 h 4267200"/>
              <a:gd name="connsiteX955" fmla="*/ 6901619 w 12192000"/>
              <a:gd name="connsiteY955" fmla="*/ 1047874 h 4267200"/>
              <a:gd name="connsiteX956" fmla="*/ 6931566 w 12192000"/>
              <a:gd name="connsiteY956" fmla="*/ 1062034 h 4267200"/>
              <a:gd name="connsiteX957" fmla="*/ 5790982 w 12192000"/>
              <a:gd name="connsiteY957" fmla="*/ 1561380 h 4267200"/>
              <a:gd name="connsiteX958" fmla="*/ 6188971 w 12192000"/>
              <a:gd name="connsiteY958" fmla="*/ 1755168 h 4267200"/>
              <a:gd name="connsiteX959" fmla="*/ 6202446 w 12192000"/>
              <a:gd name="connsiteY959" fmla="*/ 1752268 h 4267200"/>
              <a:gd name="connsiteX960" fmla="*/ 7179560 w 12192000"/>
              <a:gd name="connsiteY960" fmla="*/ 1467551 h 4267200"/>
              <a:gd name="connsiteX961" fmla="*/ 7158730 w 12192000"/>
              <a:gd name="connsiteY961" fmla="*/ 1507835 h 4267200"/>
              <a:gd name="connsiteX962" fmla="*/ 6326959 w 12192000"/>
              <a:gd name="connsiteY962" fmla="*/ 1817686 h 4267200"/>
              <a:gd name="connsiteX963" fmla="*/ 6537433 w 12192000"/>
              <a:gd name="connsiteY963" fmla="*/ 1907790 h 4267200"/>
              <a:gd name="connsiteX964" fmla="*/ 6550221 w 12192000"/>
              <a:gd name="connsiteY964" fmla="*/ 1910729 h 4267200"/>
              <a:gd name="connsiteX965" fmla="*/ 6964438 w 12192000"/>
              <a:gd name="connsiteY965" fmla="*/ 2209505 h 4267200"/>
              <a:gd name="connsiteX966" fmla="*/ 7367862 w 12192000"/>
              <a:gd name="connsiteY966" fmla="*/ 2806833 h 4267200"/>
              <a:gd name="connsiteX967" fmla="*/ 7364329 w 12192000"/>
              <a:gd name="connsiteY967" fmla="*/ 2826907 h 4267200"/>
              <a:gd name="connsiteX968" fmla="*/ 7290545 w 12192000"/>
              <a:gd name="connsiteY968" fmla="*/ 2850663 h 4267200"/>
              <a:gd name="connsiteX969" fmla="*/ 6472036 w 12192000"/>
              <a:gd name="connsiteY969" fmla="*/ 1959003 h 4267200"/>
              <a:gd name="connsiteX970" fmla="*/ 5792897 w 12192000"/>
              <a:gd name="connsiteY970" fmla="*/ 1647747 h 4267200"/>
              <a:gd name="connsiteX971" fmla="*/ 5842751 w 12192000"/>
              <a:gd name="connsiteY971" fmla="*/ 1816112 h 4267200"/>
              <a:gd name="connsiteX972" fmla="*/ 5847424 w 12192000"/>
              <a:gd name="connsiteY972" fmla="*/ 1815776 h 4267200"/>
              <a:gd name="connsiteX973" fmla="*/ 6399821 w 12192000"/>
              <a:gd name="connsiteY973" fmla="*/ 2344799 h 4267200"/>
              <a:gd name="connsiteX974" fmla="*/ 6323232 w 12192000"/>
              <a:gd name="connsiteY974" fmla="*/ 2389634 h 4267200"/>
              <a:gd name="connsiteX975" fmla="*/ 5942958 w 12192000"/>
              <a:gd name="connsiteY975" fmla="*/ 2077708 h 4267200"/>
              <a:gd name="connsiteX976" fmla="*/ 5921559 w 12192000"/>
              <a:gd name="connsiteY976" fmla="*/ 2378596 h 4267200"/>
              <a:gd name="connsiteX977" fmla="*/ 5817651 w 12192000"/>
              <a:gd name="connsiteY977" fmla="*/ 3023919 h 4267200"/>
              <a:gd name="connsiteX978" fmla="*/ 5729634 w 12192000"/>
              <a:gd name="connsiteY978" fmla="*/ 3051849 h 4267200"/>
              <a:gd name="connsiteX979" fmla="*/ 5611018 w 12192000"/>
              <a:gd name="connsiteY979" fmla="*/ 2316769 h 4267200"/>
              <a:gd name="connsiteX980" fmla="*/ 5687608 w 12192000"/>
              <a:gd name="connsiteY980" fmla="*/ 2039972 h 4267200"/>
              <a:gd name="connsiteX981" fmla="*/ 5657554 w 12192000"/>
              <a:gd name="connsiteY981" fmla="*/ 1576445 h 4267200"/>
              <a:gd name="connsiteX982" fmla="*/ 5150475 w 12192000"/>
              <a:gd name="connsiteY982" fmla="*/ 1274012 h 4267200"/>
              <a:gd name="connsiteX983" fmla="*/ 5349142 w 12192000"/>
              <a:gd name="connsiteY983" fmla="*/ 2204405 h 4267200"/>
              <a:gd name="connsiteX984" fmla="*/ 5262214 w 12192000"/>
              <a:gd name="connsiteY984" fmla="*/ 2233836 h 4267200"/>
              <a:gd name="connsiteX985" fmla="*/ 4981539 w 12192000"/>
              <a:gd name="connsiteY985" fmla="*/ 1542201 h 4267200"/>
              <a:gd name="connsiteX986" fmla="*/ 4958461 w 12192000"/>
              <a:gd name="connsiteY986" fmla="*/ 1136957 h 4267200"/>
              <a:gd name="connsiteX987" fmla="*/ 4655015 w 12192000"/>
              <a:gd name="connsiteY987" fmla="*/ 891426 h 4267200"/>
              <a:gd name="connsiteX988" fmla="*/ 4348002 w 12192000"/>
              <a:gd name="connsiteY988" fmla="*/ 2205895 h 4267200"/>
              <a:gd name="connsiteX989" fmla="*/ 4262250 w 12192000"/>
              <a:gd name="connsiteY989" fmla="*/ 2219972 h 4267200"/>
              <a:gd name="connsiteX990" fmla="*/ 4550611 w 12192000"/>
              <a:gd name="connsiteY990" fmla="*/ 817540 h 4267200"/>
              <a:gd name="connsiteX991" fmla="*/ 4564418 w 12192000"/>
              <a:gd name="connsiteY991" fmla="*/ 808293 h 4267200"/>
              <a:gd name="connsiteX992" fmla="*/ 4266388 w 12192000"/>
              <a:gd name="connsiteY992" fmla="*/ 500083 h 4267200"/>
              <a:gd name="connsiteX993" fmla="*/ 4032842 w 12192000"/>
              <a:gd name="connsiteY993" fmla="*/ 211809 h 4267200"/>
              <a:gd name="connsiteX994" fmla="*/ 3721337 w 12192000"/>
              <a:gd name="connsiteY994" fmla="*/ 0 h 4267200"/>
              <a:gd name="connsiteX995" fmla="*/ 3797544 w 12192000"/>
              <a:gd name="connsiteY995" fmla="*/ 0 h 4267200"/>
              <a:gd name="connsiteX996" fmla="*/ 3775734 w 12192000"/>
              <a:gd name="connsiteY996" fmla="*/ 95131 h 4267200"/>
              <a:gd name="connsiteX997" fmla="*/ 3724807 w 12192000"/>
              <a:gd name="connsiteY997" fmla="*/ 272257 h 4267200"/>
              <a:gd name="connsiteX998" fmla="*/ 3726844 w 12192000"/>
              <a:gd name="connsiteY998" fmla="*/ 282988 h 4267200"/>
              <a:gd name="connsiteX999" fmla="*/ 3742664 w 12192000"/>
              <a:gd name="connsiteY999" fmla="*/ 279918 h 4267200"/>
              <a:gd name="connsiteX1000" fmla="*/ 4103910 w 12192000"/>
              <a:gd name="connsiteY1000" fmla="*/ 1161917 h 4267200"/>
              <a:gd name="connsiteX1001" fmla="*/ 4020269 w 12192000"/>
              <a:gd name="connsiteY1001" fmla="*/ 1200406 h 4267200"/>
              <a:gd name="connsiteX1002" fmla="*/ 3674882 w 12192000"/>
              <a:gd name="connsiteY1002" fmla="*/ 488524 h 4267200"/>
              <a:gd name="connsiteX1003" fmla="*/ 3132682 w 12192000"/>
              <a:gd name="connsiteY1003" fmla="*/ 1072284 h 4267200"/>
              <a:gd name="connsiteX1004" fmla="*/ 2716346 w 12192000"/>
              <a:gd name="connsiteY1004" fmla="*/ 1276376 h 4267200"/>
              <a:gd name="connsiteX1005" fmla="*/ 2716772 w 12192000"/>
              <a:gd name="connsiteY1005" fmla="*/ 1255462 h 4267200"/>
              <a:gd name="connsiteX1006" fmla="*/ 3471096 w 12192000"/>
              <a:gd name="connsiteY1006" fmla="*/ 437072 h 4267200"/>
              <a:gd name="connsiteX1007" fmla="*/ 3639057 w 12192000"/>
              <a:gd name="connsiteY1007" fmla="*/ 286334 h 4267200"/>
              <a:gd name="connsiteX1008" fmla="*/ 3640309 w 12192000"/>
              <a:gd name="connsiteY1008" fmla="*/ 284664 h 4267200"/>
              <a:gd name="connsiteX1009" fmla="*/ 3646022 w 12192000"/>
              <a:gd name="connsiteY1009" fmla="*/ 276711 h 4267200"/>
              <a:gd name="connsiteX1010" fmla="*/ 3707943 w 12192000"/>
              <a:gd name="connsiteY1010" fmla="*/ 65958 h 4267200"/>
              <a:gd name="connsiteX1011" fmla="*/ 2867960 w 12192000"/>
              <a:gd name="connsiteY1011" fmla="*/ 0 h 4267200"/>
              <a:gd name="connsiteX1012" fmla="*/ 2926351 w 12192000"/>
              <a:gd name="connsiteY1012" fmla="*/ 0 h 4267200"/>
              <a:gd name="connsiteX1013" fmla="*/ 2902823 w 12192000"/>
              <a:gd name="connsiteY1013" fmla="*/ 262929 h 4267200"/>
              <a:gd name="connsiteX1014" fmla="*/ 2940663 w 12192000"/>
              <a:gd name="connsiteY1014" fmla="*/ 140884 h 4267200"/>
              <a:gd name="connsiteX1015" fmla="*/ 2947039 w 12192000"/>
              <a:gd name="connsiteY1015" fmla="*/ 122524 h 4267200"/>
              <a:gd name="connsiteX1016" fmla="*/ 2984316 w 12192000"/>
              <a:gd name="connsiteY1016" fmla="*/ 0 h 4267200"/>
              <a:gd name="connsiteX1017" fmla="*/ 3016114 w 12192000"/>
              <a:gd name="connsiteY1017" fmla="*/ 0 h 4267200"/>
              <a:gd name="connsiteX1018" fmla="*/ 2979949 w 12192000"/>
              <a:gd name="connsiteY1018" fmla="*/ 119274 h 4267200"/>
              <a:gd name="connsiteX1019" fmla="*/ 3023879 w 12192000"/>
              <a:gd name="connsiteY1019" fmla="*/ 0 h 4267200"/>
              <a:gd name="connsiteX1020" fmla="*/ 3105400 w 12192000"/>
              <a:gd name="connsiteY1020" fmla="*/ 0 h 4267200"/>
              <a:gd name="connsiteX1021" fmla="*/ 3094669 w 12192000"/>
              <a:gd name="connsiteY1021" fmla="*/ 30308 h 4267200"/>
              <a:gd name="connsiteX1022" fmla="*/ 2901945 w 12192000"/>
              <a:gd name="connsiteY1022" fmla="*/ 466538 h 4267200"/>
              <a:gd name="connsiteX1023" fmla="*/ 2815209 w 12192000"/>
              <a:gd name="connsiteY1023" fmla="*/ 497361 h 4267200"/>
              <a:gd name="connsiteX1024" fmla="*/ 2844845 w 12192000"/>
              <a:gd name="connsiteY1024" fmla="*/ 127638 h 4267200"/>
              <a:gd name="connsiteX1025" fmla="*/ 1057230 w 12192000"/>
              <a:gd name="connsiteY1025" fmla="*/ 0 h 4267200"/>
              <a:gd name="connsiteX1026" fmla="*/ 1111003 w 12192000"/>
              <a:gd name="connsiteY1026" fmla="*/ 0 h 4267200"/>
              <a:gd name="connsiteX1027" fmla="*/ 1125553 w 12192000"/>
              <a:gd name="connsiteY1027" fmla="*/ 52588 h 4267200"/>
              <a:gd name="connsiteX1028" fmla="*/ 1304276 w 12192000"/>
              <a:gd name="connsiteY1028" fmla="*/ 476275 h 4267200"/>
              <a:gd name="connsiteX1029" fmla="*/ 1492066 w 12192000"/>
              <a:gd name="connsiteY1029" fmla="*/ 886333 h 4267200"/>
              <a:gd name="connsiteX1030" fmla="*/ 1423698 w 12192000"/>
              <a:gd name="connsiteY1030" fmla="*/ 710817 h 4267200"/>
              <a:gd name="connsiteX1031" fmla="*/ 1357609 w 12192000"/>
              <a:gd name="connsiteY1031" fmla="*/ 532892 h 4267200"/>
              <a:gd name="connsiteX1032" fmla="*/ 1309550 w 12192000"/>
              <a:gd name="connsiteY1032" fmla="*/ 374031 h 4267200"/>
              <a:gd name="connsiteX1033" fmla="*/ 1193673 w 12192000"/>
              <a:gd name="connsiteY1033" fmla="*/ 49533 h 4267200"/>
              <a:gd name="connsiteX1034" fmla="*/ 1164391 w 12192000"/>
              <a:gd name="connsiteY1034" fmla="*/ 0 h 4267200"/>
              <a:gd name="connsiteX1035" fmla="*/ 1200666 w 12192000"/>
              <a:gd name="connsiteY1035" fmla="*/ 0 h 4267200"/>
              <a:gd name="connsiteX1036" fmla="*/ 1223408 w 12192000"/>
              <a:gd name="connsiteY1036" fmla="*/ 38996 h 4267200"/>
              <a:gd name="connsiteX1037" fmla="*/ 1339635 w 12192000"/>
              <a:gd name="connsiteY1037" fmla="*/ 365517 h 4267200"/>
              <a:gd name="connsiteX1038" fmla="*/ 1387469 w 12192000"/>
              <a:gd name="connsiteY1038" fmla="*/ 523079 h 4267200"/>
              <a:gd name="connsiteX1039" fmla="*/ 1452685 w 12192000"/>
              <a:gd name="connsiteY1039" fmla="*/ 699806 h 4267200"/>
              <a:gd name="connsiteX1040" fmla="*/ 1492092 w 12192000"/>
              <a:gd name="connsiteY1040" fmla="*/ 800424 h 4267200"/>
              <a:gd name="connsiteX1041" fmla="*/ 1455302 w 12192000"/>
              <a:gd name="connsiteY1041" fmla="*/ 632913 h 4267200"/>
              <a:gd name="connsiteX1042" fmla="*/ 1222336 w 12192000"/>
              <a:gd name="connsiteY1042" fmla="*/ 9480 h 4267200"/>
              <a:gd name="connsiteX1043" fmla="*/ 1214634 w 12192000"/>
              <a:gd name="connsiteY1043" fmla="*/ 0 h 4267200"/>
              <a:gd name="connsiteX1044" fmla="*/ 1289827 w 12192000"/>
              <a:gd name="connsiteY1044" fmla="*/ 0 h 4267200"/>
              <a:gd name="connsiteX1045" fmla="*/ 1321076 w 12192000"/>
              <a:gd name="connsiteY1045" fmla="*/ 59722 h 4267200"/>
              <a:gd name="connsiteX1046" fmla="*/ 1512579 w 12192000"/>
              <a:gd name="connsiteY1046" fmla="*/ 626441 h 4267200"/>
              <a:gd name="connsiteX1047" fmla="*/ 1506076 w 12192000"/>
              <a:gd name="connsiteY1047" fmla="*/ 1089289 h 4267200"/>
              <a:gd name="connsiteX1048" fmla="*/ 1486346 w 12192000"/>
              <a:gd name="connsiteY1048" fmla="*/ 1079919 h 4267200"/>
              <a:gd name="connsiteX1049" fmla="*/ 1070511 w 12192000"/>
              <a:gd name="connsiteY1049" fmla="*/ 48609 h 4267200"/>
              <a:gd name="connsiteX1050" fmla="*/ 43151 w 12192000"/>
              <a:gd name="connsiteY1050" fmla="*/ 0 h 4267200"/>
              <a:gd name="connsiteX1051" fmla="*/ 95283 w 12192000"/>
              <a:gd name="connsiteY1051" fmla="*/ 0 h 4267200"/>
              <a:gd name="connsiteX1052" fmla="*/ 300708 w 12192000"/>
              <a:gd name="connsiteY1052" fmla="*/ 154571 h 4267200"/>
              <a:gd name="connsiteX1053" fmla="*/ 530414 w 12192000"/>
              <a:gd name="connsiteY1053" fmla="*/ 354673 h 4267200"/>
              <a:gd name="connsiteX1054" fmla="*/ 333785 w 12192000"/>
              <a:gd name="connsiteY1054" fmla="*/ 161564 h 4267200"/>
              <a:gd name="connsiteX1055" fmla="*/ 147005 w 12192000"/>
              <a:gd name="connsiteY1055" fmla="*/ 0 h 4267200"/>
              <a:gd name="connsiteX1056" fmla="*/ 272509 w 12192000"/>
              <a:gd name="connsiteY1056" fmla="*/ 0 h 4267200"/>
              <a:gd name="connsiteX1057" fmla="*/ 326276 w 12192000"/>
              <a:gd name="connsiteY1057" fmla="*/ 45847 h 4267200"/>
              <a:gd name="connsiteX1058" fmla="*/ 823759 w 12192000"/>
              <a:gd name="connsiteY1058" fmla="*/ 574145 h 4267200"/>
              <a:gd name="connsiteX1059" fmla="*/ 811254 w 12192000"/>
              <a:gd name="connsiteY1059" fmla="*/ 665546 h 4267200"/>
              <a:gd name="connsiteX1060" fmla="*/ 154042 w 12192000"/>
              <a:gd name="connsiteY1060" fmla="*/ 261522 h 4267200"/>
              <a:gd name="connsiteX1061" fmla="*/ 13550 w 12192000"/>
              <a:gd name="connsiteY1061" fmla="*/ 158423 h 4267200"/>
              <a:gd name="connsiteX1062" fmla="*/ 0 w 12192000"/>
              <a:gd name="connsiteY1062" fmla="*/ 146618 h 4267200"/>
              <a:gd name="connsiteX1063" fmla="*/ 0 w 12192000"/>
              <a:gd name="connsiteY1063" fmla="*/ 59161 h 4267200"/>
              <a:gd name="connsiteX1064" fmla="*/ 45427 w 12192000"/>
              <a:gd name="connsiteY1064" fmla="*/ 101078 h 4267200"/>
              <a:gd name="connsiteX1065" fmla="*/ 630103 w 12192000"/>
              <a:gd name="connsiteY1065" fmla="*/ 485885 h 4267200"/>
              <a:gd name="connsiteX1066" fmla="*/ 532040 w 12192000"/>
              <a:gd name="connsiteY1066" fmla="*/ 399359 h 4267200"/>
              <a:gd name="connsiteX1067" fmla="*/ 517618 w 12192000"/>
              <a:gd name="connsiteY1067" fmla="*/ 385726 h 4267200"/>
              <a:gd name="connsiteX1068" fmla="*/ 285074 w 12192000"/>
              <a:gd name="connsiteY1068" fmla="*/ 182755 h 426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Lst>
            <a:rect l="l" t="t" r="r" b="b"/>
            <a:pathLst>
              <a:path w="12192000" h="4267200">
                <a:moveTo>
                  <a:pt x="2537169" y="4125568"/>
                </a:moveTo>
                <a:cubicBezTo>
                  <a:pt x="2788218" y="4126068"/>
                  <a:pt x="3025872" y="4161336"/>
                  <a:pt x="3246267" y="4262961"/>
                </a:cubicBezTo>
                <a:lnTo>
                  <a:pt x="3253970" y="4267200"/>
                </a:lnTo>
                <a:lnTo>
                  <a:pt x="3071791" y="4267200"/>
                </a:lnTo>
                <a:lnTo>
                  <a:pt x="2975095" y="4243356"/>
                </a:lnTo>
                <a:cubicBezTo>
                  <a:pt x="2862058" y="4220032"/>
                  <a:pt x="2745568" y="4209031"/>
                  <a:pt x="2626982" y="4206450"/>
                </a:cubicBezTo>
                <a:cubicBezTo>
                  <a:pt x="2581807" y="4205467"/>
                  <a:pt x="2536327" y="4205706"/>
                  <a:pt x="2490617" y="4206951"/>
                </a:cubicBezTo>
                <a:cubicBezTo>
                  <a:pt x="2601507" y="4219748"/>
                  <a:pt x="2711611" y="4236309"/>
                  <a:pt x="2819869" y="4252936"/>
                </a:cubicBezTo>
                <a:lnTo>
                  <a:pt x="2900997" y="4267200"/>
                </a:lnTo>
                <a:lnTo>
                  <a:pt x="2705858" y="4267200"/>
                </a:lnTo>
                <a:lnTo>
                  <a:pt x="2561467" y="4246270"/>
                </a:lnTo>
                <a:cubicBezTo>
                  <a:pt x="2476258" y="4235123"/>
                  <a:pt x="2390533" y="4225627"/>
                  <a:pt x="2305292" y="4219492"/>
                </a:cubicBezTo>
                <a:lnTo>
                  <a:pt x="2409349" y="4267200"/>
                </a:lnTo>
                <a:lnTo>
                  <a:pt x="2266705" y="4267200"/>
                </a:lnTo>
                <a:lnTo>
                  <a:pt x="2183576" y="4227150"/>
                </a:lnTo>
                <a:cubicBezTo>
                  <a:pt x="2170260" y="4220226"/>
                  <a:pt x="2115765" y="4150220"/>
                  <a:pt x="2151029" y="4146947"/>
                </a:cubicBezTo>
                <a:cubicBezTo>
                  <a:pt x="2282770" y="4133761"/>
                  <a:pt x="2411644" y="4125319"/>
                  <a:pt x="2537169" y="4125568"/>
                </a:cubicBezTo>
                <a:close/>
                <a:moveTo>
                  <a:pt x="9258094" y="3958602"/>
                </a:moveTo>
                <a:cubicBezTo>
                  <a:pt x="9013678" y="4006086"/>
                  <a:pt x="8768731" y="4060051"/>
                  <a:pt x="8526712" y="4119804"/>
                </a:cubicBezTo>
                <a:cubicBezTo>
                  <a:pt x="8781748" y="4123003"/>
                  <a:pt x="9026494" y="4069940"/>
                  <a:pt x="9258094" y="3958602"/>
                </a:cubicBezTo>
                <a:close/>
                <a:moveTo>
                  <a:pt x="9168987" y="3919232"/>
                </a:moveTo>
                <a:cubicBezTo>
                  <a:pt x="8975366" y="3912045"/>
                  <a:pt x="8788341" y="3989836"/>
                  <a:pt x="8603910" y="4068895"/>
                </a:cubicBezTo>
                <a:cubicBezTo>
                  <a:pt x="8818554" y="4017452"/>
                  <a:pt x="9035976" y="3970366"/>
                  <a:pt x="9252382" y="3927759"/>
                </a:cubicBezTo>
                <a:cubicBezTo>
                  <a:pt x="9224441" y="3923020"/>
                  <a:pt x="9196646" y="3920259"/>
                  <a:pt x="9168987" y="3919232"/>
                </a:cubicBezTo>
                <a:close/>
                <a:moveTo>
                  <a:pt x="1635889" y="3709494"/>
                </a:moveTo>
                <a:lnTo>
                  <a:pt x="1634800" y="3731111"/>
                </a:lnTo>
                <a:cubicBezTo>
                  <a:pt x="1634800" y="3731111"/>
                  <a:pt x="1635342" y="3716795"/>
                  <a:pt x="1635889" y="3709494"/>
                </a:cubicBezTo>
                <a:close/>
                <a:moveTo>
                  <a:pt x="3174829" y="3620110"/>
                </a:moveTo>
                <a:cubicBezTo>
                  <a:pt x="3177710" y="3619202"/>
                  <a:pt x="3182308" y="3620648"/>
                  <a:pt x="3189263" y="3625726"/>
                </a:cubicBezTo>
                <a:cubicBezTo>
                  <a:pt x="3348177" y="3744655"/>
                  <a:pt x="3463235" y="3908187"/>
                  <a:pt x="3560912" y="4079863"/>
                </a:cubicBezTo>
                <a:cubicBezTo>
                  <a:pt x="3582321" y="4117314"/>
                  <a:pt x="3599153" y="4153173"/>
                  <a:pt x="3611854" y="4188366"/>
                </a:cubicBezTo>
                <a:lnTo>
                  <a:pt x="3631583" y="4267200"/>
                </a:lnTo>
                <a:lnTo>
                  <a:pt x="3575699" y="4267200"/>
                </a:lnTo>
                <a:lnTo>
                  <a:pt x="3575567" y="4263588"/>
                </a:lnTo>
                <a:cubicBezTo>
                  <a:pt x="3563792" y="4170010"/>
                  <a:pt x="3527316" y="4081090"/>
                  <a:pt x="3467355" y="3988130"/>
                </a:cubicBezTo>
                <a:cubicBezTo>
                  <a:pt x="3420192" y="3915029"/>
                  <a:pt x="3371016" y="3849934"/>
                  <a:pt x="3310753" y="3787140"/>
                </a:cubicBezTo>
                <a:cubicBezTo>
                  <a:pt x="3303466" y="3779509"/>
                  <a:pt x="3297626" y="3773227"/>
                  <a:pt x="3291335" y="3767420"/>
                </a:cubicBezTo>
                <a:cubicBezTo>
                  <a:pt x="3324815" y="3824296"/>
                  <a:pt x="3358740" y="3880691"/>
                  <a:pt x="3390805" y="3937163"/>
                </a:cubicBezTo>
                <a:cubicBezTo>
                  <a:pt x="3450145" y="4040978"/>
                  <a:pt x="3506325" y="4144397"/>
                  <a:pt x="3545740" y="4251102"/>
                </a:cubicBezTo>
                <a:lnTo>
                  <a:pt x="3550709" y="4267200"/>
                </a:lnTo>
                <a:lnTo>
                  <a:pt x="3513586" y="4267200"/>
                </a:lnTo>
                <a:lnTo>
                  <a:pt x="3470728" y="4152456"/>
                </a:lnTo>
                <a:cubicBezTo>
                  <a:pt x="3439124" y="4085665"/>
                  <a:pt x="3402484" y="4019598"/>
                  <a:pt x="3364433" y="3953121"/>
                </a:cubicBezTo>
                <a:lnTo>
                  <a:pt x="3316479" y="3872136"/>
                </a:lnTo>
                <a:lnTo>
                  <a:pt x="3504482" y="4267200"/>
                </a:lnTo>
                <a:lnTo>
                  <a:pt x="3467547" y="4267200"/>
                </a:lnTo>
                <a:lnTo>
                  <a:pt x="3177952" y="3657386"/>
                </a:lnTo>
                <a:cubicBezTo>
                  <a:pt x="3172991" y="3646754"/>
                  <a:pt x="3166185" y="3622836"/>
                  <a:pt x="3174829" y="3620110"/>
                </a:cubicBezTo>
                <a:close/>
                <a:moveTo>
                  <a:pt x="11279315" y="3618448"/>
                </a:moveTo>
                <a:cubicBezTo>
                  <a:pt x="11299830" y="3614620"/>
                  <a:pt x="11318737" y="3618623"/>
                  <a:pt x="11317765" y="3638405"/>
                </a:cubicBezTo>
                <a:cubicBezTo>
                  <a:pt x="11309587" y="3820966"/>
                  <a:pt x="11315203" y="4012597"/>
                  <a:pt x="11304886" y="4200582"/>
                </a:cubicBezTo>
                <a:lnTo>
                  <a:pt x="11298904" y="4267200"/>
                </a:lnTo>
                <a:lnTo>
                  <a:pt x="11213088" y="4267200"/>
                </a:lnTo>
                <a:lnTo>
                  <a:pt x="11219157" y="4210725"/>
                </a:lnTo>
                <a:cubicBezTo>
                  <a:pt x="11223807" y="4119600"/>
                  <a:pt x="11224640" y="4027718"/>
                  <a:pt x="11225213" y="3936722"/>
                </a:cubicBezTo>
                <a:cubicBezTo>
                  <a:pt x="11207028" y="4022695"/>
                  <a:pt x="11194593" y="4110355"/>
                  <a:pt x="11182914" y="4196771"/>
                </a:cubicBezTo>
                <a:lnTo>
                  <a:pt x="11172266" y="4267200"/>
                </a:lnTo>
                <a:lnTo>
                  <a:pt x="11140975" y="4267200"/>
                </a:lnTo>
                <a:lnTo>
                  <a:pt x="11152239" y="4192628"/>
                </a:lnTo>
                <a:cubicBezTo>
                  <a:pt x="11165272" y="4096160"/>
                  <a:pt x="11178361" y="3997344"/>
                  <a:pt x="11201005" y="3900089"/>
                </a:cubicBezTo>
                <a:cubicBezTo>
                  <a:pt x="11166930" y="3979173"/>
                  <a:pt x="11134730" y="4058831"/>
                  <a:pt x="11105754" y="4139192"/>
                </a:cubicBezTo>
                <a:lnTo>
                  <a:pt x="11065821" y="4267200"/>
                </a:lnTo>
                <a:lnTo>
                  <a:pt x="10978133" y="4267200"/>
                </a:lnTo>
                <a:lnTo>
                  <a:pt x="11088889" y="3963916"/>
                </a:lnTo>
                <a:cubicBezTo>
                  <a:pt x="11133459" y="3856779"/>
                  <a:pt x="11181967" y="3750740"/>
                  <a:pt x="11231212" y="3645474"/>
                </a:cubicBezTo>
                <a:cubicBezTo>
                  <a:pt x="11236675" y="3633934"/>
                  <a:pt x="11258799" y="3622276"/>
                  <a:pt x="11279315" y="3618448"/>
                </a:cubicBezTo>
                <a:close/>
                <a:moveTo>
                  <a:pt x="10296877" y="3526602"/>
                </a:moveTo>
                <a:cubicBezTo>
                  <a:pt x="10305089" y="3527517"/>
                  <a:pt x="10311503" y="3531079"/>
                  <a:pt x="10314210" y="3538353"/>
                </a:cubicBezTo>
                <a:cubicBezTo>
                  <a:pt x="10361472" y="3659113"/>
                  <a:pt x="10407318" y="3780392"/>
                  <a:pt x="10450858" y="3902477"/>
                </a:cubicBezTo>
                <a:lnTo>
                  <a:pt x="10572255" y="4267200"/>
                </a:lnTo>
                <a:lnTo>
                  <a:pt x="10477642" y="4267200"/>
                </a:lnTo>
                <a:lnTo>
                  <a:pt x="10436479" y="4144570"/>
                </a:lnTo>
                <a:cubicBezTo>
                  <a:pt x="10386976" y="3995354"/>
                  <a:pt x="10333255" y="3848072"/>
                  <a:pt x="10277529" y="3701307"/>
                </a:cubicBezTo>
                <a:cubicBezTo>
                  <a:pt x="10277467" y="3703640"/>
                  <a:pt x="10276853" y="3706334"/>
                  <a:pt x="10276797" y="3708672"/>
                </a:cubicBezTo>
                <a:cubicBezTo>
                  <a:pt x="10284209" y="3854149"/>
                  <a:pt x="10331835" y="3999199"/>
                  <a:pt x="10385906" y="4147031"/>
                </a:cubicBezTo>
                <a:lnTo>
                  <a:pt x="10431445" y="4267200"/>
                </a:lnTo>
                <a:lnTo>
                  <a:pt x="10398237" y="4267200"/>
                </a:lnTo>
                <a:lnTo>
                  <a:pt x="10356661" y="4157302"/>
                </a:lnTo>
                <a:cubicBezTo>
                  <a:pt x="10321871" y="4061517"/>
                  <a:pt x="10289232" y="3966669"/>
                  <a:pt x="10268559" y="3871054"/>
                </a:cubicBezTo>
                <a:cubicBezTo>
                  <a:pt x="10272790" y="3985997"/>
                  <a:pt x="10299544" y="4094770"/>
                  <a:pt x="10340065" y="4201637"/>
                </a:cubicBezTo>
                <a:lnTo>
                  <a:pt x="10368861" y="4267200"/>
                </a:lnTo>
                <a:lnTo>
                  <a:pt x="10267862" y="4267200"/>
                </a:lnTo>
                <a:lnTo>
                  <a:pt x="10236210" y="4185635"/>
                </a:lnTo>
                <a:cubicBezTo>
                  <a:pt x="10169925" y="3991261"/>
                  <a:pt x="10150284" y="3789583"/>
                  <a:pt x="10225980" y="3561061"/>
                </a:cubicBezTo>
                <a:cubicBezTo>
                  <a:pt x="10231424" y="3544935"/>
                  <a:pt x="10272241" y="3523857"/>
                  <a:pt x="10296877" y="3526602"/>
                </a:cubicBezTo>
                <a:close/>
                <a:moveTo>
                  <a:pt x="3429186" y="3458784"/>
                </a:moveTo>
                <a:cubicBezTo>
                  <a:pt x="3434043" y="3458424"/>
                  <a:pt x="3439865" y="3459167"/>
                  <a:pt x="3446761" y="3461278"/>
                </a:cubicBezTo>
                <a:cubicBezTo>
                  <a:pt x="3801752" y="3568638"/>
                  <a:pt x="4119982" y="3746863"/>
                  <a:pt x="4419733" y="3963555"/>
                </a:cubicBezTo>
                <a:cubicBezTo>
                  <a:pt x="4508451" y="4027538"/>
                  <a:pt x="4593765" y="4093753"/>
                  <a:pt x="4659448" y="4172746"/>
                </a:cubicBezTo>
                <a:lnTo>
                  <a:pt x="4719140" y="4267200"/>
                </a:lnTo>
                <a:lnTo>
                  <a:pt x="4641222" y="4267200"/>
                </a:lnTo>
                <a:lnTo>
                  <a:pt x="4599968" y="4207074"/>
                </a:lnTo>
                <a:cubicBezTo>
                  <a:pt x="4478590" y="4057581"/>
                  <a:pt x="4278987" y="3946713"/>
                  <a:pt x="4136093" y="3858466"/>
                </a:cubicBezTo>
                <a:cubicBezTo>
                  <a:pt x="3985171" y="3764831"/>
                  <a:pt x="3831168" y="3687155"/>
                  <a:pt x="3670252" y="3622798"/>
                </a:cubicBezTo>
                <a:lnTo>
                  <a:pt x="3817258" y="3723577"/>
                </a:lnTo>
                <a:cubicBezTo>
                  <a:pt x="3878082" y="3765387"/>
                  <a:pt x="3941278" y="3808498"/>
                  <a:pt x="4000461" y="3855966"/>
                </a:cubicBezTo>
                <a:cubicBezTo>
                  <a:pt x="4030299" y="3879926"/>
                  <a:pt x="4059233" y="3904849"/>
                  <a:pt x="4088180" y="3929774"/>
                </a:cubicBezTo>
                <a:cubicBezTo>
                  <a:pt x="4119532" y="3956928"/>
                  <a:pt x="4151864" y="3984979"/>
                  <a:pt x="4184555" y="4010683"/>
                </a:cubicBezTo>
                <a:cubicBezTo>
                  <a:pt x="4252374" y="4064322"/>
                  <a:pt x="4327401" y="4112085"/>
                  <a:pt x="4399563" y="4158106"/>
                </a:cubicBezTo>
                <a:cubicBezTo>
                  <a:pt x="4448555" y="4189447"/>
                  <a:pt x="4498141" y="4221114"/>
                  <a:pt x="4546299" y="4254934"/>
                </a:cubicBezTo>
                <a:lnTo>
                  <a:pt x="4561743" y="4267200"/>
                </a:lnTo>
                <a:lnTo>
                  <a:pt x="4509274" y="4267200"/>
                </a:lnTo>
                <a:lnTo>
                  <a:pt x="4383389" y="4184369"/>
                </a:lnTo>
                <a:cubicBezTo>
                  <a:pt x="4310251" y="4137460"/>
                  <a:pt x="4234739" y="4089250"/>
                  <a:pt x="4165508" y="4035196"/>
                </a:cubicBezTo>
                <a:cubicBezTo>
                  <a:pt x="4131846" y="4008598"/>
                  <a:pt x="4099524" y="3980549"/>
                  <a:pt x="4068162" y="3953394"/>
                </a:cubicBezTo>
                <a:cubicBezTo>
                  <a:pt x="4039704" y="3928919"/>
                  <a:pt x="4010763" y="3903992"/>
                  <a:pt x="3981416" y="3880482"/>
                </a:cubicBezTo>
                <a:cubicBezTo>
                  <a:pt x="3923199" y="3833909"/>
                  <a:pt x="3860482" y="3791236"/>
                  <a:pt x="3800147" y="3749872"/>
                </a:cubicBezTo>
                <a:lnTo>
                  <a:pt x="3655073" y="3650884"/>
                </a:lnTo>
                <a:cubicBezTo>
                  <a:pt x="3768399" y="3765347"/>
                  <a:pt x="3873410" y="3884450"/>
                  <a:pt x="3989938" y="3991685"/>
                </a:cubicBezTo>
                <a:cubicBezTo>
                  <a:pt x="4106468" y="4098916"/>
                  <a:pt x="4234512" y="4194281"/>
                  <a:pt x="4393907" y="4261258"/>
                </a:cubicBezTo>
                <a:lnTo>
                  <a:pt x="4408201" y="4267200"/>
                </a:lnTo>
                <a:lnTo>
                  <a:pt x="4250346" y="4267200"/>
                </a:lnTo>
                <a:lnTo>
                  <a:pt x="4245269" y="4265040"/>
                </a:lnTo>
                <a:cubicBezTo>
                  <a:pt x="4167858" y="4230709"/>
                  <a:pt x="4095232" y="4193560"/>
                  <a:pt x="4036318" y="4147013"/>
                </a:cubicBezTo>
                <a:cubicBezTo>
                  <a:pt x="3810777" y="3969273"/>
                  <a:pt x="3654591" y="3720297"/>
                  <a:pt x="3432098" y="3537312"/>
                </a:cubicBezTo>
                <a:cubicBezTo>
                  <a:pt x="3408505" y="3517876"/>
                  <a:pt x="3395188" y="3461306"/>
                  <a:pt x="3429186" y="3458784"/>
                </a:cubicBezTo>
                <a:close/>
                <a:moveTo>
                  <a:pt x="9334796" y="3456584"/>
                </a:moveTo>
                <a:cubicBezTo>
                  <a:pt x="9406875" y="3608228"/>
                  <a:pt x="9503788" y="3758542"/>
                  <a:pt x="9651570" y="3826505"/>
                </a:cubicBezTo>
                <a:cubicBezTo>
                  <a:pt x="9559808" y="3686686"/>
                  <a:pt x="9456900" y="3564734"/>
                  <a:pt x="9334796" y="3456584"/>
                </a:cubicBezTo>
                <a:close/>
                <a:moveTo>
                  <a:pt x="4440129" y="3448571"/>
                </a:moveTo>
                <a:cubicBezTo>
                  <a:pt x="4500684" y="3600308"/>
                  <a:pt x="4765312" y="3823987"/>
                  <a:pt x="4856525" y="3915351"/>
                </a:cubicBezTo>
                <a:cubicBezTo>
                  <a:pt x="4921046" y="3979838"/>
                  <a:pt x="4987678" y="4047617"/>
                  <a:pt x="5059055" y="4108918"/>
                </a:cubicBezTo>
                <a:cubicBezTo>
                  <a:pt x="5130436" y="4170218"/>
                  <a:pt x="5206561" y="4225043"/>
                  <a:pt x="5290070" y="4263619"/>
                </a:cubicBezTo>
                <a:cubicBezTo>
                  <a:pt x="5126032" y="4132785"/>
                  <a:pt x="4978794" y="3979858"/>
                  <a:pt x="4834991" y="3830985"/>
                </a:cubicBezTo>
                <a:cubicBezTo>
                  <a:pt x="4709629" y="3700933"/>
                  <a:pt x="4579958" y="3567796"/>
                  <a:pt x="4440129" y="3448571"/>
                </a:cubicBezTo>
                <a:close/>
                <a:moveTo>
                  <a:pt x="5425834" y="3162785"/>
                </a:moveTo>
                <a:cubicBezTo>
                  <a:pt x="5393133" y="3300089"/>
                  <a:pt x="5401723" y="3491623"/>
                  <a:pt x="5401644" y="3617847"/>
                </a:cubicBezTo>
                <a:cubicBezTo>
                  <a:pt x="5401790" y="3807859"/>
                  <a:pt x="5425483" y="3992734"/>
                  <a:pt x="5467256" y="4175494"/>
                </a:cubicBezTo>
                <a:cubicBezTo>
                  <a:pt x="5469824" y="3971868"/>
                  <a:pt x="5459296" y="3766904"/>
                  <a:pt x="5448069" y="3567554"/>
                </a:cubicBezTo>
                <a:close/>
                <a:moveTo>
                  <a:pt x="1318687" y="3113840"/>
                </a:moveTo>
                <a:cubicBezTo>
                  <a:pt x="1233126" y="3142037"/>
                  <a:pt x="1148133" y="3174161"/>
                  <a:pt x="1066793" y="3212171"/>
                </a:cubicBezTo>
                <a:cubicBezTo>
                  <a:pt x="1042399" y="3223712"/>
                  <a:pt x="1017440" y="3235542"/>
                  <a:pt x="993319" y="3247648"/>
                </a:cubicBezTo>
                <a:cubicBezTo>
                  <a:pt x="947600" y="3269890"/>
                  <a:pt x="900765" y="3292688"/>
                  <a:pt x="853081" y="3312410"/>
                </a:cubicBezTo>
                <a:cubicBezTo>
                  <a:pt x="837376" y="3318884"/>
                  <a:pt x="821948" y="3324526"/>
                  <a:pt x="805957" y="3330443"/>
                </a:cubicBezTo>
                <a:cubicBezTo>
                  <a:pt x="973723" y="3284161"/>
                  <a:pt x="1193682" y="3229943"/>
                  <a:pt x="1318687" y="3113840"/>
                </a:cubicBezTo>
                <a:close/>
                <a:moveTo>
                  <a:pt x="5453702" y="3090882"/>
                </a:moveTo>
                <a:lnTo>
                  <a:pt x="5480135" y="3565802"/>
                </a:lnTo>
                <a:cubicBezTo>
                  <a:pt x="5490809" y="3762845"/>
                  <a:pt x="5501220" y="3965024"/>
                  <a:pt x="5499023" y="4166310"/>
                </a:cubicBezTo>
                <a:cubicBezTo>
                  <a:pt x="5546233" y="3984186"/>
                  <a:pt x="5562118" y="3799116"/>
                  <a:pt x="5547022" y="3607838"/>
                </a:cubicBezTo>
                <a:cubicBezTo>
                  <a:pt x="5541143" y="3530760"/>
                  <a:pt x="5529684" y="3453908"/>
                  <a:pt x="5515964" y="3378541"/>
                </a:cubicBezTo>
                <a:cubicBezTo>
                  <a:pt x="5505773" y="3321668"/>
                  <a:pt x="5475310" y="3095607"/>
                  <a:pt x="5453702" y="3090882"/>
                </a:cubicBezTo>
                <a:close/>
                <a:moveTo>
                  <a:pt x="9790480" y="3078533"/>
                </a:moveTo>
                <a:cubicBezTo>
                  <a:pt x="9782502" y="3134217"/>
                  <a:pt x="9773626" y="3189710"/>
                  <a:pt x="9763295" y="3245370"/>
                </a:cubicBezTo>
                <a:cubicBezTo>
                  <a:pt x="9730259" y="3421320"/>
                  <a:pt x="9693170" y="3586065"/>
                  <a:pt x="9736458" y="3758413"/>
                </a:cubicBezTo>
                <a:cubicBezTo>
                  <a:pt x="9741385" y="3680922"/>
                  <a:pt x="9752472" y="3603320"/>
                  <a:pt x="9763499" y="3528057"/>
                </a:cubicBezTo>
                <a:cubicBezTo>
                  <a:pt x="9778184" y="3430521"/>
                  <a:pt x="9793478" y="3330298"/>
                  <a:pt x="9793906" y="3231157"/>
                </a:cubicBezTo>
                <a:cubicBezTo>
                  <a:pt x="9793949" y="3202011"/>
                  <a:pt x="9792735" y="3172131"/>
                  <a:pt x="9791874" y="3142788"/>
                </a:cubicBezTo>
                <a:cubicBezTo>
                  <a:pt x="9791175" y="3121009"/>
                  <a:pt x="9790832" y="3099770"/>
                  <a:pt x="9790480" y="3078533"/>
                </a:cubicBezTo>
                <a:close/>
                <a:moveTo>
                  <a:pt x="1238695" y="3076820"/>
                </a:moveTo>
                <a:cubicBezTo>
                  <a:pt x="1051055" y="3082190"/>
                  <a:pt x="886407" y="3192548"/>
                  <a:pt x="716371" y="3293249"/>
                </a:cubicBezTo>
                <a:cubicBezTo>
                  <a:pt x="670943" y="3320259"/>
                  <a:pt x="625512" y="3345868"/>
                  <a:pt x="579522" y="3371759"/>
                </a:cubicBezTo>
                <a:cubicBezTo>
                  <a:pt x="586257" y="3369787"/>
                  <a:pt x="592991" y="3367806"/>
                  <a:pt x="600288" y="3365555"/>
                </a:cubicBezTo>
                <a:cubicBezTo>
                  <a:pt x="680240" y="3341573"/>
                  <a:pt x="762713" y="3317034"/>
                  <a:pt x="840692" y="3284921"/>
                </a:cubicBezTo>
                <a:cubicBezTo>
                  <a:pt x="887813" y="3265484"/>
                  <a:pt x="934087" y="3242968"/>
                  <a:pt x="979248" y="3221003"/>
                </a:cubicBezTo>
                <a:cubicBezTo>
                  <a:pt x="1004208" y="3209175"/>
                  <a:pt x="1028322" y="3197074"/>
                  <a:pt x="1053282" y="3185247"/>
                </a:cubicBezTo>
                <a:cubicBezTo>
                  <a:pt x="1139666" y="3144704"/>
                  <a:pt x="1229994" y="3110602"/>
                  <a:pt x="1320603" y="3081281"/>
                </a:cubicBezTo>
                <a:cubicBezTo>
                  <a:pt x="1292776" y="3077429"/>
                  <a:pt x="1265502" y="3076054"/>
                  <a:pt x="1238695" y="3076820"/>
                </a:cubicBezTo>
                <a:close/>
                <a:moveTo>
                  <a:pt x="5425627" y="2954192"/>
                </a:moveTo>
                <a:cubicBezTo>
                  <a:pt x="5441934" y="2956815"/>
                  <a:pt x="5467954" y="2996115"/>
                  <a:pt x="5470770" y="3005435"/>
                </a:cubicBezTo>
                <a:cubicBezTo>
                  <a:pt x="5591522" y="3395900"/>
                  <a:pt x="5656650" y="3795361"/>
                  <a:pt x="5567647" y="4190286"/>
                </a:cubicBezTo>
                <a:lnTo>
                  <a:pt x="5545854" y="4267200"/>
                </a:lnTo>
                <a:lnTo>
                  <a:pt x="5391871" y="4267200"/>
                </a:lnTo>
                <a:lnTo>
                  <a:pt x="5318171" y="4175818"/>
                </a:lnTo>
                <a:cubicBezTo>
                  <a:pt x="5204859" y="4048423"/>
                  <a:pt x="5075331" y="3936412"/>
                  <a:pt x="4943646" y="3822916"/>
                </a:cubicBezTo>
                <a:cubicBezTo>
                  <a:pt x="4828850" y="3724110"/>
                  <a:pt x="4714058" y="3625311"/>
                  <a:pt x="4594837" y="3532274"/>
                </a:cubicBezTo>
                <a:cubicBezTo>
                  <a:pt x="4562450" y="3507077"/>
                  <a:pt x="4474786" y="3410282"/>
                  <a:pt x="4441737" y="3399734"/>
                </a:cubicBezTo>
                <a:cubicBezTo>
                  <a:pt x="4437014" y="3398227"/>
                  <a:pt x="4433408" y="3398482"/>
                  <a:pt x="4431236" y="3400954"/>
                </a:cubicBezTo>
                <a:cubicBezTo>
                  <a:pt x="4474088" y="3436036"/>
                  <a:pt x="4516531" y="3472527"/>
                  <a:pt x="4557150" y="3510023"/>
                </a:cubicBezTo>
                <a:cubicBezTo>
                  <a:pt x="4661606" y="3606446"/>
                  <a:pt x="4760255" y="3709152"/>
                  <a:pt x="4856936" y="3809146"/>
                </a:cubicBezTo>
                <a:cubicBezTo>
                  <a:pt x="4939779" y="3895025"/>
                  <a:pt x="5024071" y="3982240"/>
                  <a:pt x="5111996" y="4065759"/>
                </a:cubicBezTo>
                <a:cubicBezTo>
                  <a:pt x="5155961" y="4107518"/>
                  <a:pt x="5200834" y="4148352"/>
                  <a:pt x="5246890" y="4187633"/>
                </a:cubicBezTo>
                <a:lnTo>
                  <a:pt x="5347266" y="4267200"/>
                </a:lnTo>
                <a:lnTo>
                  <a:pt x="5164092" y="4267200"/>
                </a:lnTo>
                <a:lnTo>
                  <a:pt x="5108945" y="4232176"/>
                </a:lnTo>
                <a:cubicBezTo>
                  <a:pt x="4772838" y="3999708"/>
                  <a:pt x="4490756" y="3581960"/>
                  <a:pt x="4294126" y="3303048"/>
                </a:cubicBezTo>
                <a:cubicBezTo>
                  <a:pt x="4284225" y="3288537"/>
                  <a:pt x="4271318" y="3233630"/>
                  <a:pt x="4305321" y="3256953"/>
                </a:cubicBezTo>
                <a:cubicBezTo>
                  <a:pt x="4530520" y="3414680"/>
                  <a:pt x="4740956" y="3587440"/>
                  <a:pt x="4949299" y="3766336"/>
                </a:cubicBezTo>
                <a:cubicBezTo>
                  <a:pt x="5065543" y="3866477"/>
                  <a:pt x="5184542" y="3965579"/>
                  <a:pt x="5291452" y="4076801"/>
                </a:cubicBezTo>
                <a:cubicBezTo>
                  <a:pt x="5309900" y="4095629"/>
                  <a:pt x="5393714" y="4211504"/>
                  <a:pt x="5434998" y="4254100"/>
                </a:cubicBezTo>
                <a:cubicBezTo>
                  <a:pt x="5369347" y="4172892"/>
                  <a:pt x="5356822" y="3836202"/>
                  <a:pt x="5351015" y="3760989"/>
                </a:cubicBezTo>
                <a:cubicBezTo>
                  <a:pt x="5330486" y="3492147"/>
                  <a:pt x="5355823" y="3228927"/>
                  <a:pt x="5413780" y="2966265"/>
                </a:cubicBezTo>
                <a:cubicBezTo>
                  <a:pt x="5415835" y="2956520"/>
                  <a:pt x="5420191" y="2953318"/>
                  <a:pt x="5425627" y="2954192"/>
                </a:cubicBezTo>
                <a:close/>
                <a:moveTo>
                  <a:pt x="8380397" y="2896659"/>
                </a:moveTo>
                <a:cubicBezTo>
                  <a:pt x="8455275" y="3038078"/>
                  <a:pt x="8545153" y="3173735"/>
                  <a:pt x="8634801" y="3304169"/>
                </a:cubicBezTo>
                <a:cubicBezTo>
                  <a:pt x="8726195" y="3437326"/>
                  <a:pt x="8821496" y="3600936"/>
                  <a:pt x="8971448" y="3675946"/>
                </a:cubicBezTo>
                <a:cubicBezTo>
                  <a:pt x="8910775" y="3621244"/>
                  <a:pt x="8864937" y="3553231"/>
                  <a:pt x="8820691" y="3486482"/>
                </a:cubicBezTo>
                <a:cubicBezTo>
                  <a:pt x="8816331" y="3480073"/>
                  <a:pt x="8811972" y="3473665"/>
                  <a:pt x="8807612" y="3467256"/>
                </a:cubicBezTo>
                <a:cubicBezTo>
                  <a:pt x="8727274" y="3347730"/>
                  <a:pt x="8640362" y="3230102"/>
                  <a:pt x="8556796" y="3116474"/>
                </a:cubicBezTo>
                <a:cubicBezTo>
                  <a:pt x="8515702" y="3060746"/>
                  <a:pt x="8472667" y="3003195"/>
                  <a:pt x="8427018" y="2948853"/>
                </a:cubicBezTo>
                <a:cubicBezTo>
                  <a:pt x="8411728" y="2931040"/>
                  <a:pt x="8396239" y="2914119"/>
                  <a:pt x="8380397" y="2896659"/>
                </a:cubicBezTo>
                <a:close/>
                <a:moveTo>
                  <a:pt x="9831020" y="2871730"/>
                </a:moveTo>
                <a:lnTo>
                  <a:pt x="9827707" y="2915231"/>
                </a:lnTo>
                <a:cubicBezTo>
                  <a:pt x="9824540" y="2960178"/>
                  <a:pt x="9821168" y="3006017"/>
                  <a:pt x="9820699" y="3051540"/>
                </a:cubicBezTo>
                <a:cubicBezTo>
                  <a:pt x="9820458" y="3081589"/>
                  <a:pt x="9821664" y="3111470"/>
                  <a:pt x="9822525" y="3140814"/>
                </a:cubicBezTo>
                <a:cubicBezTo>
                  <a:pt x="9823738" y="3170696"/>
                  <a:pt x="9824947" y="3200579"/>
                  <a:pt x="9824704" y="3230628"/>
                </a:cubicBezTo>
                <a:cubicBezTo>
                  <a:pt x="9823869" y="3331557"/>
                  <a:pt x="9808712" y="3433224"/>
                  <a:pt x="9793821" y="3531652"/>
                </a:cubicBezTo>
                <a:cubicBezTo>
                  <a:pt x="9783066" y="3603683"/>
                  <a:pt x="9772446" y="3677150"/>
                  <a:pt x="9767436" y="3750864"/>
                </a:cubicBezTo>
                <a:cubicBezTo>
                  <a:pt x="9782786" y="3724954"/>
                  <a:pt x="9799440" y="3697443"/>
                  <a:pt x="9814477" y="3662531"/>
                </a:cubicBezTo>
                <a:cubicBezTo>
                  <a:pt x="9926754" y="3406015"/>
                  <a:pt x="9892054" y="3133900"/>
                  <a:pt x="9831020" y="2871730"/>
                </a:cubicBezTo>
                <a:close/>
                <a:moveTo>
                  <a:pt x="8380521" y="2850596"/>
                </a:moveTo>
                <a:cubicBezTo>
                  <a:pt x="8404481" y="2875897"/>
                  <a:pt x="8428794" y="2901731"/>
                  <a:pt x="8451446" y="2928627"/>
                </a:cubicBezTo>
                <a:cubicBezTo>
                  <a:pt x="8497446" y="2983517"/>
                  <a:pt x="8540828" y="3041610"/>
                  <a:pt x="8582269" y="3097880"/>
                </a:cubicBezTo>
                <a:cubicBezTo>
                  <a:pt x="8666744" y="3211700"/>
                  <a:pt x="8753998" y="3329876"/>
                  <a:pt x="8833783" y="3449753"/>
                </a:cubicBezTo>
                <a:cubicBezTo>
                  <a:pt x="8838143" y="3456162"/>
                  <a:pt x="8842503" y="3462572"/>
                  <a:pt x="8846863" y="3468981"/>
                </a:cubicBezTo>
                <a:cubicBezTo>
                  <a:pt x="8881714" y="3521040"/>
                  <a:pt x="8917610" y="3574725"/>
                  <a:pt x="8960046" y="3620389"/>
                </a:cubicBezTo>
                <a:cubicBezTo>
                  <a:pt x="8847240" y="3316219"/>
                  <a:pt x="8665033" y="3014288"/>
                  <a:pt x="8380521" y="2850596"/>
                </a:cubicBezTo>
                <a:close/>
                <a:moveTo>
                  <a:pt x="9854151" y="2642862"/>
                </a:moveTo>
                <a:cubicBezTo>
                  <a:pt x="9862376" y="2644690"/>
                  <a:pt x="9868748" y="2649859"/>
                  <a:pt x="9871341" y="2659697"/>
                </a:cubicBezTo>
                <a:cubicBezTo>
                  <a:pt x="9936549" y="2907705"/>
                  <a:pt x="10004418" y="3164740"/>
                  <a:pt x="9966678" y="3423399"/>
                </a:cubicBezTo>
                <a:cubicBezTo>
                  <a:pt x="9951724" y="3524170"/>
                  <a:pt x="9914841" y="3605244"/>
                  <a:pt x="9880832" y="3700562"/>
                </a:cubicBezTo>
                <a:cubicBezTo>
                  <a:pt x="9817639" y="3880472"/>
                  <a:pt x="9825316" y="4002022"/>
                  <a:pt x="9896024" y="4178295"/>
                </a:cubicBezTo>
                <a:lnTo>
                  <a:pt x="10028060" y="4267200"/>
                </a:lnTo>
                <a:lnTo>
                  <a:pt x="9651813" y="4267200"/>
                </a:lnTo>
                <a:lnTo>
                  <a:pt x="9814527" y="4248048"/>
                </a:lnTo>
                <a:cubicBezTo>
                  <a:pt x="9748431" y="4225943"/>
                  <a:pt x="9681848" y="4217991"/>
                  <a:pt x="9615182" y="4220499"/>
                </a:cubicBezTo>
                <a:cubicBezTo>
                  <a:pt x="9565183" y="4222381"/>
                  <a:pt x="9515136" y="4230147"/>
                  <a:pt x="9465210" y="4242240"/>
                </a:cubicBezTo>
                <a:lnTo>
                  <a:pt x="9387108" y="4267200"/>
                </a:lnTo>
                <a:lnTo>
                  <a:pt x="9268441" y="4267200"/>
                </a:lnTo>
                <a:lnTo>
                  <a:pt x="9307676" y="4251276"/>
                </a:lnTo>
                <a:cubicBezTo>
                  <a:pt x="9459842" y="4196603"/>
                  <a:pt x="9613869" y="4164948"/>
                  <a:pt x="9761570" y="4182283"/>
                </a:cubicBezTo>
                <a:cubicBezTo>
                  <a:pt x="9633677" y="4101602"/>
                  <a:pt x="9502269" y="4023929"/>
                  <a:pt x="9368237" y="3949470"/>
                </a:cubicBezTo>
                <a:cubicBezTo>
                  <a:pt x="9363677" y="3950852"/>
                  <a:pt x="9358768" y="3951697"/>
                  <a:pt x="9354614" y="3951288"/>
                </a:cubicBezTo>
                <a:cubicBezTo>
                  <a:pt x="9045666" y="4112095"/>
                  <a:pt x="8711508" y="4184792"/>
                  <a:pt x="8364351" y="4159267"/>
                </a:cubicBezTo>
                <a:cubicBezTo>
                  <a:pt x="8322605" y="4156073"/>
                  <a:pt x="8373028" y="4125362"/>
                  <a:pt x="8386567" y="4119760"/>
                </a:cubicBezTo>
                <a:cubicBezTo>
                  <a:pt x="8661942" y="4017222"/>
                  <a:pt x="8938634" y="3857115"/>
                  <a:pt x="9231713" y="3873539"/>
                </a:cubicBezTo>
                <a:cubicBezTo>
                  <a:pt x="9162796" y="3836374"/>
                  <a:pt x="9093324" y="3799562"/>
                  <a:pt x="9023301" y="3763109"/>
                </a:cubicBezTo>
                <a:cubicBezTo>
                  <a:pt x="9018245" y="3762512"/>
                  <a:pt x="9014299" y="3761207"/>
                  <a:pt x="9010556" y="3758998"/>
                </a:cubicBezTo>
                <a:cubicBezTo>
                  <a:pt x="8818026" y="3719652"/>
                  <a:pt x="8714888" y="3571783"/>
                  <a:pt x="8604324" y="3417171"/>
                </a:cubicBezTo>
                <a:cubicBezTo>
                  <a:pt x="8460937" y="3216099"/>
                  <a:pt x="8313620" y="2999153"/>
                  <a:pt x="8218577" y="2770227"/>
                </a:cubicBezTo>
                <a:cubicBezTo>
                  <a:pt x="8215211" y="2762227"/>
                  <a:pt x="8217371" y="2755481"/>
                  <a:pt x="8222774" y="2749954"/>
                </a:cubicBezTo>
                <a:cubicBezTo>
                  <a:pt x="8238990" y="2733370"/>
                  <a:pt x="8284424" y="2727735"/>
                  <a:pt x="8297623" y="2731935"/>
                </a:cubicBezTo>
                <a:cubicBezTo>
                  <a:pt x="8726387" y="2883841"/>
                  <a:pt x="8964880" y="3311498"/>
                  <a:pt x="9090618" y="3716225"/>
                </a:cubicBezTo>
                <a:cubicBezTo>
                  <a:pt x="9321070" y="3835548"/>
                  <a:pt x="9546131" y="3959850"/>
                  <a:pt x="9762441" y="4093587"/>
                </a:cubicBezTo>
                <a:cubicBezTo>
                  <a:pt x="9739891" y="4035197"/>
                  <a:pt x="9720655" y="3974696"/>
                  <a:pt x="9717826" y="3916719"/>
                </a:cubicBezTo>
                <a:cubicBezTo>
                  <a:pt x="9716379" y="3916883"/>
                  <a:pt x="9714371" y="3917401"/>
                  <a:pt x="9713123" y="3916663"/>
                </a:cubicBezTo>
                <a:cubicBezTo>
                  <a:pt x="9419408" y="3876118"/>
                  <a:pt x="9276568" y="3571232"/>
                  <a:pt x="9175594" y="3326950"/>
                </a:cubicBezTo>
                <a:cubicBezTo>
                  <a:pt x="9162477" y="3295477"/>
                  <a:pt x="9234580" y="3273123"/>
                  <a:pt x="9253941" y="3287566"/>
                </a:cubicBezTo>
                <a:cubicBezTo>
                  <a:pt x="9396995" y="3390749"/>
                  <a:pt x="9519263" y="3506453"/>
                  <a:pt x="9625671" y="3639960"/>
                </a:cubicBezTo>
                <a:cubicBezTo>
                  <a:pt x="9622492" y="3540061"/>
                  <a:pt x="9637797" y="3439839"/>
                  <a:pt x="9656881" y="3333361"/>
                </a:cubicBezTo>
                <a:cubicBezTo>
                  <a:pt x="9696972" y="3116116"/>
                  <a:pt x="9713720" y="2891570"/>
                  <a:pt x="9782066" y="2680771"/>
                </a:cubicBezTo>
                <a:cubicBezTo>
                  <a:pt x="9788129" y="2661952"/>
                  <a:pt x="9829478" y="2637374"/>
                  <a:pt x="9854151" y="2642862"/>
                </a:cubicBezTo>
                <a:close/>
                <a:moveTo>
                  <a:pt x="11114299" y="2390555"/>
                </a:moveTo>
                <a:lnTo>
                  <a:pt x="11113373" y="2392739"/>
                </a:lnTo>
                <a:lnTo>
                  <a:pt x="11117197" y="2394358"/>
                </a:lnTo>
                <a:cubicBezTo>
                  <a:pt x="11116333" y="2393349"/>
                  <a:pt x="11115474" y="2392343"/>
                  <a:pt x="11114299" y="2390555"/>
                </a:cubicBezTo>
                <a:close/>
                <a:moveTo>
                  <a:pt x="10506276" y="2118977"/>
                </a:moveTo>
                <a:cubicBezTo>
                  <a:pt x="10510550" y="2257918"/>
                  <a:pt x="10470507" y="2393544"/>
                  <a:pt x="10431542" y="2525128"/>
                </a:cubicBezTo>
                <a:cubicBezTo>
                  <a:pt x="10417502" y="2571972"/>
                  <a:pt x="10403548" y="2620144"/>
                  <a:pt x="10391375" y="2667145"/>
                </a:cubicBezTo>
                <a:cubicBezTo>
                  <a:pt x="10377290" y="2721696"/>
                  <a:pt x="10366481" y="2777642"/>
                  <a:pt x="10355047" y="2832031"/>
                </a:cubicBezTo>
                <a:lnTo>
                  <a:pt x="10336080" y="2927011"/>
                </a:lnTo>
                <a:cubicBezTo>
                  <a:pt x="10349636" y="2893472"/>
                  <a:pt x="10367643" y="2846374"/>
                  <a:pt x="10389394" y="2782834"/>
                </a:cubicBezTo>
                <a:cubicBezTo>
                  <a:pt x="10448427" y="2611467"/>
                  <a:pt x="10546967" y="2325483"/>
                  <a:pt x="10506276" y="2118977"/>
                </a:cubicBezTo>
                <a:close/>
                <a:moveTo>
                  <a:pt x="11538179" y="2090376"/>
                </a:moveTo>
                <a:cubicBezTo>
                  <a:pt x="11552237" y="2136248"/>
                  <a:pt x="11565750" y="2181883"/>
                  <a:pt x="11577479" y="2228695"/>
                </a:cubicBezTo>
                <a:lnTo>
                  <a:pt x="11586754" y="2266098"/>
                </a:lnTo>
                <a:cubicBezTo>
                  <a:pt x="11593656" y="2295423"/>
                  <a:pt x="11600787" y="2324193"/>
                  <a:pt x="11609011" y="2353427"/>
                </a:cubicBezTo>
                <a:cubicBezTo>
                  <a:pt x="11644349" y="2475257"/>
                  <a:pt x="11704023" y="2591295"/>
                  <a:pt x="11761579" y="2703223"/>
                </a:cubicBezTo>
                <a:cubicBezTo>
                  <a:pt x="11802170" y="2782214"/>
                  <a:pt x="11843944" y="2862994"/>
                  <a:pt x="11877711" y="2947465"/>
                </a:cubicBezTo>
                <a:cubicBezTo>
                  <a:pt x="11815017" y="2640863"/>
                  <a:pt x="11724956" y="2342636"/>
                  <a:pt x="11538179" y="2090376"/>
                </a:cubicBezTo>
                <a:close/>
                <a:moveTo>
                  <a:pt x="6604735" y="2041381"/>
                </a:moveTo>
                <a:cubicBezTo>
                  <a:pt x="6726311" y="2327927"/>
                  <a:pt x="6916754" y="2606522"/>
                  <a:pt x="7204487" y="2742112"/>
                </a:cubicBezTo>
                <a:cubicBezTo>
                  <a:pt x="7179895" y="2719491"/>
                  <a:pt x="7154936" y="2696378"/>
                  <a:pt x="7131592" y="2672096"/>
                </a:cubicBezTo>
                <a:cubicBezTo>
                  <a:pt x="7084181" y="2622518"/>
                  <a:pt x="7039271" y="2569608"/>
                  <a:pt x="6996344" y="2518310"/>
                </a:cubicBezTo>
                <a:cubicBezTo>
                  <a:pt x="6908871" y="2414600"/>
                  <a:pt x="6818501" y="2306884"/>
                  <a:pt x="6735495" y="2196890"/>
                </a:cubicBezTo>
                <a:lnTo>
                  <a:pt x="6721901" y="2179274"/>
                </a:lnTo>
                <a:cubicBezTo>
                  <a:pt x="6685654" y="2131523"/>
                  <a:pt x="6648317" y="2082278"/>
                  <a:pt x="6604735" y="2041381"/>
                </a:cubicBezTo>
                <a:close/>
                <a:moveTo>
                  <a:pt x="11488421" y="2034549"/>
                </a:moveTo>
                <a:cubicBezTo>
                  <a:pt x="11459234" y="2371132"/>
                  <a:pt x="11651925" y="2658088"/>
                  <a:pt x="11840356" y="2932293"/>
                </a:cubicBezTo>
                <a:cubicBezTo>
                  <a:pt x="11809128" y="2858555"/>
                  <a:pt x="11772688" y="2786473"/>
                  <a:pt x="11736331" y="2715710"/>
                </a:cubicBezTo>
                <a:cubicBezTo>
                  <a:pt x="11678147" y="2602235"/>
                  <a:pt x="11617611" y="2485181"/>
                  <a:pt x="11581560" y="2360474"/>
                </a:cubicBezTo>
                <a:cubicBezTo>
                  <a:pt x="11573334" y="2331239"/>
                  <a:pt x="11565889" y="2301693"/>
                  <a:pt x="11558442" y="2272139"/>
                </a:cubicBezTo>
                <a:lnTo>
                  <a:pt x="11549169" y="2234734"/>
                </a:lnTo>
                <a:cubicBezTo>
                  <a:pt x="11532130" y="2167007"/>
                  <a:pt x="11511443" y="2100302"/>
                  <a:pt x="11488421" y="2034549"/>
                </a:cubicBezTo>
                <a:close/>
                <a:moveTo>
                  <a:pt x="10468916" y="2032338"/>
                </a:moveTo>
                <a:cubicBezTo>
                  <a:pt x="10450533" y="2081859"/>
                  <a:pt x="10434093" y="2132840"/>
                  <a:pt x="10421480" y="2185446"/>
                </a:cubicBezTo>
                <a:cubicBezTo>
                  <a:pt x="10388668" y="2317695"/>
                  <a:pt x="10374105" y="2457032"/>
                  <a:pt x="10351264" y="2591574"/>
                </a:cubicBezTo>
                <a:cubicBezTo>
                  <a:pt x="10332355" y="2700098"/>
                  <a:pt x="10281261" y="2959166"/>
                  <a:pt x="10294485" y="2991809"/>
                </a:cubicBezTo>
                <a:lnTo>
                  <a:pt x="10327850" y="2826310"/>
                </a:lnTo>
                <a:cubicBezTo>
                  <a:pt x="10338741" y="2771690"/>
                  <a:pt x="10350331" y="2715434"/>
                  <a:pt x="10364099" y="2660098"/>
                </a:cubicBezTo>
                <a:cubicBezTo>
                  <a:pt x="10376185" y="2611783"/>
                  <a:pt x="10390682" y="2563843"/>
                  <a:pt x="10404725" y="2516991"/>
                </a:cubicBezTo>
                <a:cubicBezTo>
                  <a:pt x="10443463" y="2385961"/>
                  <a:pt x="10483500" y="2250332"/>
                  <a:pt x="10478071" y="2114122"/>
                </a:cubicBezTo>
                <a:cubicBezTo>
                  <a:pt x="10476867" y="2086568"/>
                  <a:pt x="10473555" y="2059413"/>
                  <a:pt x="10468916" y="2032338"/>
                </a:cubicBezTo>
                <a:close/>
                <a:moveTo>
                  <a:pt x="10573132" y="1991479"/>
                </a:moveTo>
                <a:cubicBezTo>
                  <a:pt x="10722027" y="2144650"/>
                  <a:pt x="10877543" y="2280670"/>
                  <a:pt x="11066880" y="2371770"/>
                </a:cubicBezTo>
                <a:cubicBezTo>
                  <a:pt x="10930664" y="2234271"/>
                  <a:pt x="10767866" y="2088089"/>
                  <a:pt x="10573132" y="1991479"/>
                </a:cubicBezTo>
                <a:close/>
                <a:moveTo>
                  <a:pt x="6591670" y="1988277"/>
                </a:moveTo>
                <a:cubicBezTo>
                  <a:pt x="6653650" y="2036451"/>
                  <a:pt x="6701310" y="2098809"/>
                  <a:pt x="6747349" y="2160069"/>
                </a:cubicBezTo>
                <a:lnTo>
                  <a:pt x="6760943" y="2177686"/>
                </a:lnTo>
                <a:cubicBezTo>
                  <a:pt x="6844486" y="2287290"/>
                  <a:pt x="6934499" y="2394502"/>
                  <a:pt x="7021065" y="2498102"/>
                </a:cubicBezTo>
                <a:cubicBezTo>
                  <a:pt x="7063629" y="2548900"/>
                  <a:pt x="7108178" y="2601313"/>
                  <a:pt x="7155223" y="2650386"/>
                </a:cubicBezTo>
                <a:cubicBezTo>
                  <a:pt x="7170968" y="2666443"/>
                  <a:pt x="7186885" y="2681619"/>
                  <a:pt x="7203167" y="2697288"/>
                </a:cubicBezTo>
                <a:cubicBezTo>
                  <a:pt x="7124362" y="2565928"/>
                  <a:pt x="7030837" y="2441422"/>
                  <a:pt x="6937703" y="2321981"/>
                </a:cubicBezTo>
                <a:cubicBezTo>
                  <a:pt x="6842752" y="2200032"/>
                  <a:pt x="6742965" y="2048781"/>
                  <a:pt x="6591670" y="1988277"/>
                </a:cubicBezTo>
                <a:close/>
                <a:moveTo>
                  <a:pt x="5798671" y="1981601"/>
                </a:moveTo>
                <a:cubicBezTo>
                  <a:pt x="5784234" y="2008086"/>
                  <a:pt x="5768551" y="2036236"/>
                  <a:pt x="5754709" y="2071454"/>
                </a:cubicBezTo>
                <a:cubicBezTo>
                  <a:pt x="5651219" y="2330361"/>
                  <a:pt x="5694208" y="2592217"/>
                  <a:pt x="5763044" y="2842206"/>
                </a:cubicBezTo>
                <a:lnTo>
                  <a:pt x="5764974" y="2799609"/>
                </a:lnTo>
                <a:cubicBezTo>
                  <a:pt x="5766710" y="2755616"/>
                  <a:pt x="5768626" y="2710738"/>
                  <a:pt x="5767665" y="2666409"/>
                </a:cubicBezTo>
                <a:cubicBezTo>
                  <a:pt x="5766964" y="2637156"/>
                  <a:pt x="5764828" y="2608182"/>
                  <a:pt x="5763055" y="2579705"/>
                </a:cubicBezTo>
                <a:cubicBezTo>
                  <a:pt x="5760913" y="2550734"/>
                  <a:pt x="5758780" y="2521760"/>
                  <a:pt x="5758079" y="2492508"/>
                </a:cubicBezTo>
                <a:cubicBezTo>
                  <a:pt x="5755745" y="2394242"/>
                  <a:pt x="5767619" y="2294070"/>
                  <a:pt x="5779325" y="2197069"/>
                </a:cubicBezTo>
                <a:cubicBezTo>
                  <a:pt x="5787753" y="2126095"/>
                  <a:pt x="5796001" y="2053736"/>
                  <a:pt x="5798671" y="1981601"/>
                </a:cubicBezTo>
                <a:close/>
                <a:moveTo>
                  <a:pt x="5829202" y="1971679"/>
                </a:moveTo>
                <a:cubicBezTo>
                  <a:pt x="5826736" y="2047481"/>
                  <a:pt x="5818154" y="2123904"/>
                  <a:pt x="5809558" y="2198043"/>
                </a:cubicBezTo>
                <a:cubicBezTo>
                  <a:pt x="5798026" y="2294159"/>
                  <a:pt x="5785973" y="2392938"/>
                  <a:pt x="5788653" y="2489430"/>
                </a:cubicBezTo>
                <a:cubicBezTo>
                  <a:pt x="5789524" y="2517790"/>
                  <a:pt x="5791665" y="2546759"/>
                  <a:pt x="5793439" y="2575235"/>
                </a:cubicBezTo>
                <a:cubicBezTo>
                  <a:pt x="5794815" y="2596366"/>
                  <a:pt x="5795822" y="2617001"/>
                  <a:pt x="5796837" y="2637633"/>
                </a:cubicBezTo>
                <a:cubicBezTo>
                  <a:pt x="5803017" y="2582794"/>
                  <a:pt x="5810098" y="2528066"/>
                  <a:pt x="5818614" y="2473055"/>
                </a:cubicBezTo>
                <a:cubicBezTo>
                  <a:pt x="5845917" y="2299125"/>
                  <a:pt x="5877599" y="2135758"/>
                  <a:pt x="5829202" y="1971679"/>
                </a:cubicBezTo>
                <a:close/>
                <a:moveTo>
                  <a:pt x="10578769" y="1962963"/>
                </a:moveTo>
                <a:cubicBezTo>
                  <a:pt x="10773649" y="2057701"/>
                  <a:pt x="10936285" y="2201237"/>
                  <a:pt x="11073823" y="2338658"/>
                </a:cubicBezTo>
                <a:cubicBezTo>
                  <a:pt x="10938241" y="2169232"/>
                  <a:pt x="10752627" y="1968969"/>
                  <a:pt x="10578769" y="1962963"/>
                </a:cubicBezTo>
                <a:close/>
                <a:moveTo>
                  <a:pt x="5911389" y="1898371"/>
                </a:moveTo>
                <a:cubicBezTo>
                  <a:pt x="6006914" y="2026768"/>
                  <a:pt x="6112955" y="2136857"/>
                  <a:pt x="6237627" y="2231921"/>
                </a:cubicBezTo>
                <a:cubicBezTo>
                  <a:pt x="6161282" y="2090381"/>
                  <a:pt x="6060308" y="1952200"/>
                  <a:pt x="5911389" y="1898371"/>
                </a:cubicBezTo>
                <a:close/>
                <a:moveTo>
                  <a:pt x="6944437" y="1575402"/>
                </a:moveTo>
                <a:cubicBezTo>
                  <a:pt x="6732842" y="1643305"/>
                  <a:pt x="6518352" y="1707201"/>
                  <a:pt x="6304730" y="1766654"/>
                </a:cubicBezTo>
                <a:cubicBezTo>
                  <a:pt x="6527947" y="1784949"/>
                  <a:pt x="6737901" y="1680839"/>
                  <a:pt x="6944437" y="1575402"/>
                </a:cubicBezTo>
                <a:close/>
                <a:moveTo>
                  <a:pt x="7019523" y="1519450"/>
                </a:moveTo>
                <a:cubicBezTo>
                  <a:pt x="6766096" y="1537552"/>
                  <a:pt x="6524653" y="1609537"/>
                  <a:pt x="6298091" y="1737122"/>
                </a:cubicBezTo>
                <a:cubicBezTo>
                  <a:pt x="6539381" y="1670594"/>
                  <a:pt x="6780997" y="1597715"/>
                  <a:pt x="7019523" y="1519450"/>
                </a:cubicBezTo>
                <a:close/>
                <a:moveTo>
                  <a:pt x="2399523" y="1428234"/>
                </a:moveTo>
                <a:cubicBezTo>
                  <a:pt x="2324192" y="1539775"/>
                  <a:pt x="2267478" y="1713586"/>
                  <a:pt x="2224982" y="1826201"/>
                </a:cubicBezTo>
                <a:cubicBezTo>
                  <a:pt x="2161246" y="1995817"/>
                  <a:pt x="2120250" y="2168765"/>
                  <a:pt x="2096099" y="2345900"/>
                </a:cubicBezTo>
                <a:cubicBezTo>
                  <a:pt x="2166834" y="2165047"/>
                  <a:pt x="2226331" y="1978598"/>
                  <a:pt x="2283317" y="1796925"/>
                </a:cubicBezTo>
                <a:close/>
                <a:moveTo>
                  <a:pt x="2448558" y="1373435"/>
                </a:moveTo>
                <a:lnTo>
                  <a:pt x="2312521" y="1806140"/>
                </a:lnTo>
                <a:cubicBezTo>
                  <a:pt x="2255817" y="1985569"/>
                  <a:pt x="2197150" y="2169492"/>
                  <a:pt x="2127533" y="2348380"/>
                </a:cubicBezTo>
                <a:cubicBezTo>
                  <a:pt x="2230881" y="2201722"/>
                  <a:pt x="2307261" y="2041905"/>
                  <a:pt x="2358080" y="1866134"/>
                </a:cubicBezTo>
                <a:cubicBezTo>
                  <a:pt x="2378743" y="1795373"/>
                  <a:pt x="2394349" y="1722940"/>
                  <a:pt x="2407436" y="1651070"/>
                </a:cubicBezTo>
                <a:cubicBezTo>
                  <a:pt x="2417458" y="1596892"/>
                  <a:pt x="2466254" y="1384915"/>
                  <a:pt x="2448558" y="1373435"/>
                </a:cubicBezTo>
                <a:close/>
                <a:moveTo>
                  <a:pt x="278707" y="1352270"/>
                </a:moveTo>
                <a:lnTo>
                  <a:pt x="321570" y="1861610"/>
                </a:lnTo>
                <a:cubicBezTo>
                  <a:pt x="336248" y="1725752"/>
                  <a:pt x="317508" y="1584885"/>
                  <a:pt x="294281" y="1440658"/>
                </a:cubicBezTo>
                <a:close/>
                <a:moveTo>
                  <a:pt x="1423821" y="1351958"/>
                </a:moveTo>
                <a:cubicBezTo>
                  <a:pt x="1426859" y="1507722"/>
                  <a:pt x="1587831" y="1796280"/>
                  <a:pt x="1638521" y="1908470"/>
                </a:cubicBezTo>
                <a:cubicBezTo>
                  <a:pt x="1674424" y="1987707"/>
                  <a:pt x="1711105" y="2070587"/>
                  <a:pt x="1754199" y="2149284"/>
                </a:cubicBezTo>
                <a:cubicBezTo>
                  <a:pt x="1797295" y="2227981"/>
                  <a:pt x="1846801" y="2302493"/>
                  <a:pt x="1908359" y="2364988"/>
                </a:cubicBezTo>
                <a:cubicBezTo>
                  <a:pt x="1805946" y="2193096"/>
                  <a:pt x="1725953" y="2007134"/>
                  <a:pt x="1647661" y="1825945"/>
                </a:cubicBezTo>
                <a:cubicBezTo>
                  <a:pt x="1579500" y="1667751"/>
                  <a:pt x="1508533" y="1505355"/>
                  <a:pt x="1423821" y="1351958"/>
                </a:cubicBezTo>
                <a:close/>
                <a:moveTo>
                  <a:pt x="9518298" y="1338235"/>
                </a:moveTo>
                <a:cubicBezTo>
                  <a:pt x="9531977" y="1651120"/>
                  <a:pt x="9677527" y="1999242"/>
                  <a:pt x="9838009" y="2272553"/>
                </a:cubicBezTo>
                <a:cubicBezTo>
                  <a:pt x="9825312" y="2235634"/>
                  <a:pt x="9815180" y="2197225"/>
                  <a:pt x="9805906" y="2159819"/>
                </a:cubicBezTo>
                <a:lnTo>
                  <a:pt x="9801623" y="2142555"/>
                </a:lnTo>
                <a:cubicBezTo>
                  <a:pt x="9756626" y="1964482"/>
                  <a:pt x="9698390" y="1787247"/>
                  <a:pt x="9628671" y="1617375"/>
                </a:cubicBezTo>
                <a:cubicBezTo>
                  <a:pt x="9618364" y="1593060"/>
                  <a:pt x="9608603" y="1568967"/>
                  <a:pt x="9598299" y="1544643"/>
                </a:cubicBezTo>
                <a:cubicBezTo>
                  <a:pt x="9570133" y="1477354"/>
                  <a:pt x="9541339" y="1408510"/>
                  <a:pt x="9518298" y="1338235"/>
                </a:cubicBezTo>
                <a:close/>
                <a:moveTo>
                  <a:pt x="1431890" y="1306475"/>
                </a:moveTo>
                <a:cubicBezTo>
                  <a:pt x="1458339" y="1352187"/>
                  <a:pt x="1483952" y="1399016"/>
                  <a:pt x="1507597" y="1446132"/>
                </a:cubicBezTo>
                <a:cubicBezTo>
                  <a:pt x="1568403" y="1567288"/>
                  <a:pt x="1621917" y="1692101"/>
                  <a:pt x="1674586" y="1813832"/>
                </a:cubicBezTo>
                <a:cubicBezTo>
                  <a:pt x="1719648" y="1918315"/>
                  <a:pt x="1765554" y="2024477"/>
                  <a:pt x="1815950" y="2128564"/>
                </a:cubicBezTo>
                <a:cubicBezTo>
                  <a:pt x="1866346" y="2232648"/>
                  <a:pt x="1921228" y="2334658"/>
                  <a:pt x="1984242" y="2430829"/>
                </a:cubicBezTo>
                <a:cubicBezTo>
                  <a:pt x="1994073" y="2437830"/>
                  <a:pt x="2003908" y="2444836"/>
                  <a:pt x="2014023" y="2450995"/>
                </a:cubicBezTo>
                <a:cubicBezTo>
                  <a:pt x="1956448" y="2239741"/>
                  <a:pt x="1853160" y="2049325"/>
                  <a:pt x="1747337" y="1855264"/>
                </a:cubicBezTo>
                <a:cubicBezTo>
                  <a:pt x="1678102" y="1728504"/>
                  <a:pt x="1608870" y="1601753"/>
                  <a:pt x="1533749" y="1478656"/>
                </a:cubicBezTo>
                <a:cubicBezTo>
                  <a:pt x="1510398" y="1440515"/>
                  <a:pt x="1454048" y="1294657"/>
                  <a:pt x="1431890" y="1306475"/>
                </a:cubicBezTo>
                <a:close/>
                <a:moveTo>
                  <a:pt x="5052692" y="1292994"/>
                </a:moveTo>
                <a:cubicBezTo>
                  <a:pt x="5103155" y="1406739"/>
                  <a:pt x="5153078" y="1520878"/>
                  <a:pt x="5200661" y="1635186"/>
                </a:cubicBezTo>
                <a:cubicBezTo>
                  <a:pt x="5238218" y="1725483"/>
                  <a:pt x="5273610" y="1815047"/>
                  <a:pt x="5297138" y="1906351"/>
                </a:cubicBezTo>
                <a:cubicBezTo>
                  <a:pt x="5281533" y="1683399"/>
                  <a:pt x="5177210" y="1491946"/>
                  <a:pt x="5052692" y="1292994"/>
                </a:cubicBezTo>
                <a:close/>
                <a:moveTo>
                  <a:pt x="9528078" y="1278636"/>
                </a:moveTo>
                <a:cubicBezTo>
                  <a:pt x="9552982" y="1365794"/>
                  <a:pt x="9588937" y="1451189"/>
                  <a:pt x="9623946" y="1534260"/>
                </a:cubicBezTo>
                <a:lnTo>
                  <a:pt x="9654858" y="1607218"/>
                </a:lnTo>
                <a:cubicBezTo>
                  <a:pt x="9724183" y="1774989"/>
                  <a:pt x="9781702" y="1949347"/>
                  <a:pt x="9826304" y="2125320"/>
                </a:cubicBezTo>
                <a:cubicBezTo>
                  <a:pt x="9794296" y="1963695"/>
                  <a:pt x="9753660" y="1804203"/>
                  <a:pt x="9701198" y="1646797"/>
                </a:cubicBezTo>
                <a:cubicBezTo>
                  <a:pt x="9655682" y="1511000"/>
                  <a:pt x="9586050" y="1397178"/>
                  <a:pt x="9528078" y="1278636"/>
                </a:cubicBezTo>
                <a:close/>
                <a:moveTo>
                  <a:pt x="5009948" y="1273619"/>
                </a:moveTo>
                <a:cubicBezTo>
                  <a:pt x="5013363" y="1406203"/>
                  <a:pt x="5078144" y="1538571"/>
                  <a:pt x="5121777" y="1654213"/>
                </a:cubicBezTo>
                <a:cubicBezTo>
                  <a:pt x="5175625" y="1795269"/>
                  <a:pt x="5233597" y="1934093"/>
                  <a:pt x="5293545" y="2072247"/>
                </a:cubicBezTo>
                <a:cubicBezTo>
                  <a:pt x="5293533" y="2069971"/>
                  <a:pt x="5294060" y="2067298"/>
                  <a:pt x="5294042" y="2065019"/>
                </a:cubicBezTo>
                <a:cubicBezTo>
                  <a:pt x="5282123" y="1924099"/>
                  <a:pt x="5230273" y="1786942"/>
                  <a:pt x="5171936" y="1647613"/>
                </a:cubicBezTo>
                <a:cubicBezTo>
                  <a:pt x="5119977" y="1522743"/>
                  <a:pt x="5065315" y="1397539"/>
                  <a:pt x="5009948" y="1273619"/>
                </a:cubicBezTo>
                <a:close/>
                <a:moveTo>
                  <a:pt x="655236" y="1268632"/>
                </a:moveTo>
                <a:cubicBezTo>
                  <a:pt x="717895" y="1408869"/>
                  <a:pt x="771574" y="1550454"/>
                  <a:pt x="839521" y="1685315"/>
                </a:cubicBezTo>
                <a:cubicBezTo>
                  <a:pt x="907470" y="1820177"/>
                  <a:pt x="989683" y="1948318"/>
                  <a:pt x="1109416" y="2061663"/>
                </a:cubicBezTo>
                <a:cubicBezTo>
                  <a:pt x="1177718" y="2126399"/>
                  <a:pt x="1244319" y="2184954"/>
                  <a:pt x="1298300" y="2247742"/>
                </a:cubicBezTo>
                <a:cubicBezTo>
                  <a:pt x="1250168" y="2156040"/>
                  <a:pt x="1187457" y="2071655"/>
                  <a:pt x="1125871" y="1989513"/>
                </a:cubicBezTo>
                <a:cubicBezTo>
                  <a:pt x="1076370" y="1923070"/>
                  <a:pt x="1025189" y="1854667"/>
                  <a:pt x="981574" y="1783157"/>
                </a:cubicBezTo>
                <a:cubicBezTo>
                  <a:pt x="960475" y="1748106"/>
                  <a:pt x="941058" y="1712211"/>
                  <a:pt x="922198" y="1677437"/>
                </a:cubicBezTo>
                <a:cubicBezTo>
                  <a:pt x="905028" y="1646031"/>
                  <a:pt x="887579" y="1614059"/>
                  <a:pt x="869293" y="1583214"/>
                </a:cubicBezTo>
                <a:cubicBezTo>
                  <a:pt x="832994" y="1522086"/>
                  <a:pt x="791368" y="1462924"/>
                  <a:pt x="751431" y="1405731"/>
                </a:cubicBezTo>
                <a:close/>
                <a:moveTo>
                  <a:pt x="6516292" y="1263064"/>
                </a:moveTo>
                <a:cubicBezTo>
                  <a:pt x="6288018" y="1373581"/>
                  <a:pt x="6031500" y="1451909"/>
                  <a:pt x="5736320" y="1501803"/>
                </a:cubicBezTo>
                <a:cubicBezTo>
                  <a:pt x="6001708" y="1565837"/>
                  <a:pt x="6267694" y="1408906"/>
                  <a:pt x="6516292" y="1263064"/>
                </a:cubicBezTo>
                <a:close/>
                <a:moveTo>
                  <a:pt x="291466" y="1250369"/>
                </a:moveTo>
                <a:cubicBezTo>
                  <a:pt x="302228" y="1312380"/>
                  <a:pt x="313548" y="1374109"/>
                  <a:pt x="323180" y="1435283"/>
                </a:cubicBezTo>
                <a:cubicBezTo>
                  <a:pt x="347262" y="1585402"/>
                  <a:pt x="366566" y="1733005"/>
                  <a:pt x="349381" y="1875041"/>
                </a:cubicBezTo>
                <a:cubicBezTo>
                  <a:pt x="398887" y="1761016"/>
                  <a:pt x="404047" y="1643975"/>
                  <a:pt x="374363" y="1506494"/>
                </a:cubicBezTo>
                <a:cubicBezTo>
                  <a:pt x="356845" y="1425406"/>
                  <a:pt x="334841" y="1350786"/>
                  <a:pt x="302168" y="1274495"/>
                </a:cubicBezTo>
                <a:cubicBezTo>
                  <a:pt x="298229" y="1265236"/>
                  <a:pt x="295129" y="1257666"/>
                  <a:pt x="291466" y="1250369"/>
                </a:cubicBezTo>
                <a:close/>
                <a:moveTo>
                  <a:pt x="678222" y="1248670"/>
                </a:moveTo>
                <a:lnTo>
                  <a:pt x="775536" y="1388015"/>
                </a:lnTo>
                <a:cubicBezTo>
                  <a:pt x="815764" y="1445771"/>
                  <a:pt x="857669" y="1505484"/>
                  <a:pt x="894529" y="1567739"/>
                </a:cubicBezTo>
                <a:cubicBezTo>
                  <a:pt x="913103" y="1599148"/>
                  <a:pt x="930546" y="1631115"/>
                  <a:pt x="948000" y="1663088"/>
                </a:cubicBezTo>
                <a:cubicBezTo>
                  <a:pt x="966853" y="1697859"/>
                  <a:pt x="986277" y="1733757"/>
                  <a:pt x="1006812" y="1767683"/>
                </a:cubicBezTo>
                <a:cubicBezTo>
                  <a:pt x="1049303" y="1838347"/>
                  <a:pt x="1100205" y="1906189"/>
                  <a:pt x="1149133" y="1971513"/>
                </a:cubicBezTo>
                <a:cubicBezTo>
                  <a:pt x="1215506" y="2060384"/>
                  <a:pt x="1283561" y="2151216"/>
                  <a:pt x="1333952" y="2251620"/>
                </a:cubicBezTo>
                <a:lnTo>
                  <a:pt x="1337329" y="2258350"/>
                </a:lnTo>
                <a:cubicBezTo>
                  <a:pt x="1352131" y="2023413"/>
                  <a:pt x="1145204" y="1784597"/>
                  <a:pt x="1014726" y="1615556"/>
                </a:cubicBezTo>
                <a:cubicBezTo>
                  <a:pt x="911517" y="1481269"/>
                  <a:pt x="800192" y="1360189"/>
                  <a:pt x="678222" y="1248670"/>
                </a:cubicBezTo>
                <a:close/>
                <a:moveTo>
                  <a:pt x="9441752" y="1245311"/>
                </a:moveTo>
                <a:cubicBezTo>
                  <a:pt x="9367449" y="1271794"/>
                  <a:pt x="9313207" y="1329954"/>
                  <a:pt x="9278979" y="1406236"/>
                </a:cubicBezTo>
                <a:cubicBezTo>
                  <a:pt x="9261017" y="1445630"/>
                  <a:pt x="9242585" y="1502850"/>
                  <a:pt x="9235540" y="1546869"/>
                </a:cubicBezTo>
                <a:cubicBezTo>
                  <a:pt x="9223867" y="1618535"/>
                  <a:pt x="9230001" y="1614698"/>
                  <a:pt x="9264074" y="1557016"/>
                </a:cubicBezTo>
                <a:cubicBezTo>
                  <a:pt x="9325587" y="1454296"/>
                  <a:pt x="9384605" y="1349880"/>
                  <a:pt x="9441752" y="1245311"/>
                </a:cubicBezTo>
                <a:close/>
                <a:moveTo>
                  <a:pt x="6691602" y="1140573"/>
                </a:moveTo>
                <a:cubicBezTo>
                  <a:pt x="6646175" y="1158238"/>
                  <a:pt x="6598950" y="1175684"/>
                  <a:pt x="6571100" y="1183662"/>
                </a:cubicBezTo>
                <a:cubicBezTo>
                  <a:pt x="6462406" y="1213607"/>
                  <a:pt x="6352215" y="1234713"/>
                  <a:pt x="6241687" y="1257600"/>
                </a:cubicBezTo>
                <a:cubicBezTo>
                  <a:pt x="6040746" y="1299467"/>
                  <a:pt x="5893317" y="1420819"/>
                  <a:pt x="5693009" y="1478256"/>
                </a:cubicBezTo>
                <a:cubicBezTo>
                  <a:pt x="6021285" y="1426507"/>
                  <a:pt x="6301876" y="1340642"/>
                  <a:pt x="6548420" y="1214599"/>
                </a:cubicBezTo>
                <a:cubicBezTo>
                  <a:pt x="6567440" y="1204628"/>
                  <a:pt x="6586456" y="1194658"/>
                  <a:pt x="6605473" y="1184686"/>
                </a:cubicBezTo>
                <a:cubicBezTo>
                  <a:pt x="6633823" y="1169483"/>
                  <a:pt x="6662531" y="1154778"/>
                  <a:pt x="6691602" y="1140573"/>
                </a:cubicBezTo>
                <a:close/>
                <a:moveTo>
                  <a:pt x="4002475" y="1037802"/>
                </a:moveTo>
                <a:cubicBezTo>
                  <a:pt x="4001933" y="1038196"/>
                  <a:pt x="4000861" y="1038973"/>
                  <a:pt x="4000324" y="1039362"/>
                </a:cubicBezTo>
                <a:cubicBezTo>
                  <a:pt x="4001046" y="1040360"/>
                  <a:pt x="4002134" y="1041861"/>
                  <a:pt x="4002862" y="1042866"/>
                </a:cubicBezTo>
                <a:cubicBezTo>
                  <a:pt x="4002672" y="1041472"/>
                  <a:pt x="4002487" y="1040086"/>
                  <a:pt x="4002475" y="1037802"/>
                </a:cubicBezTo>
                <a:close/>
                <a:moveTo>
                  <a:pt x="506322" y="1020997"/>
                </a:moveTo>
                <a:cubicBezTo>
                  <a:pt x="513282" y="1018930"/>
                  <a:pt x="522180" y="1021005"/>
                  <a:pt x="533068" y="1029409"/>
                </a:cubicBezTo>
                <a:cubicBezTo>
                  <a:pt x="813777" y="1244537"/>
                  <a:pt x="1037861" y="1510547"/>
                  <a:pt x="1232525" y="1804675"/>
                </a:cubicBezTo>
                <a:cubicBezTo>
                  <a:pt x="1347857" y="1978510"/>
                  <a:pt x="1448039" y="2155739"/>
                  <a:pt x="1388858" y="2368011"/>
                </a:cubicBezTo>
                <a:cubicBezTo>
                  <a:pt x="1387462" y="2372226"/>
                  <a:pt x="1385496" y="2375314"/>
                  <a:pt x="1384098" y="2378125"/>
                </a:cubicBezTo>
                <a:cubicBezTo>
                  <a:pt x="1412260" y="2438425"/>
                  <a:pt x="1428077" y="2506324"/>
                  <a:pt x="1425393" y="2589124"/>
                </a:cubicBezTo>
                <a:cubicBezTo>
                  <a:pt x="1425681" y="2592488"/>
                  <a:pt x="1424559" y="2594453"/>
                  <a:pt x="1424001" y="2597541"/>
                </a:cubicBezTo>
                <a:cubicBezTo>
                  <a:pt x="1672217" y="2669579"/>
                  <a:pt x="1915127" y="2759032"/>
                  <a:pt x="2152729" y="2864487"/>
                </a:cubicBezTo>
                <a:cubicBezTo>
                  <a:pt x="2132903" y="2746636"/>
                  <a:pt x="2106350" y="2629357"/>
                  <a:pt x="2020609" y="2539671"/>
                </a:cubicBezTo>
                <a:cubicBezTo>
                  <a:pt x="2019486" y="2538832"/>
                  <a:pt x="2019482" y="2537426"/>
                  <a:pt x="2018920" y="2536309"/>
                </a:cubicBezTo>
                <a:cubicBezTo>
                  <a:pt x="1612986" y="2284320"/>
                  <a:pt x="1451410" y="1593008"/>
                  <a:pt x="1342441" y="1173017"/>
                </a:cubicBezTo>
                <a:cubicBezTo>
                  <a:pt x="1338482" y="1156742"/>
                  <a:pt x="1345418" y="1103405"/>
                  <a:pt x="1367925" y="1135648"/>
                </a:cubicBezTo>
                <a:cubicBezTo>
                  <a:pt x="1515878" y="1352095"/>
                  <a:pt x="1645605" y="1576999"/>
                  <a:pt x="1771401" y="1806673"/>
                </a:cubicBezTo>
                <a:cubicBezTo>
                  <a:pt x="1841477" y="1935111"/>
                  <a:pt x="1914363" y="2063547"/>
                  <a:pt x="1972385" y="2198735"/>
                </a:cubicBezTo>
                <a:cubicBezTo>
                  <a:pt x="1982518" y="2221738"/>
                  <a:pt x="2018367" y="2353316"/>
                  <a:pt x="2040892" y="2405205"/>
                </a:cubicBezTo>
                <a:cubicBezTo>
                  <a:pt x="2009600" y="2310668"/>
                  <a:pt x="2111587" y="2005996"/>
                  <a:pt x="2131689" y="1936926"/>
                </a:cubicBezTo>
                <a:cubicBezTo>
                  <a:pt x="2203731" y="1690111"/>
                  <a:pt x="2314813" y="1463729"/>
                  <a:pt x="2454820" y="1248808"/>
                </a:cubicBezTo>
                <a:cubicBezTo>
                  <a:pt x="2475264" y="1216788"/>
                  <a:pt x="2493340" y="1290570"/>
                  <a:pt x="2492512" y="1302920"/>
                </a:cubicBezTo>
                <a:cubicBezTo>
                  <a:pt x="2465675" y="1747535"/>
                  <a:pt x="2370053" y="2178216"/>
                  <a:pt x="2081216" y="2527513"/>
                </a:cubicBezTo>
                <a:cubicBezTo>
                  <a:pt x="2081497" y="2528073"/>
                  <a:pt x="2081211" y="2528916"/>
                  <a:pt x="2081211" y="2528916"/>
                </a:cubicBezTo>
                <a:cubicBezTo>
                  <a:pt x="2150699" y="2633778"/>
                  <a:pt x="2178105" y="2756954"/>
                  <a:pt x="2199067" y="2884061"/>
                </a:cubicBezTo>
                <a:cubicBezTo>
                  <a:pt x="2641128" y="3084915"/>
                  <a:pt x="3028660" y="3311628"/>
                  <a:pt x="3192586" y="3411496"/>
                </a:cubicBezTo>
                <a:cubicBezTo>
                  <a:pt x="3356510" y="3511368"/>
                  <a:pt x="3237401" y="3517312"/>
                  <a:pt x="3182620" y="3483279"/>
                </a:cubicBezTo>
                <a:cubicBezTo>
                  <a:pt x="3055506" y="3404310"/>
                  <a:pt x="2789863" y="3259545"/>
                  <a:pt x="2435119" y="3080173"/>
                </a:cubicBezTo>
                <a:lnTo>
                  <a:pt x="2410152" y="3063751"/>
                </a:lnTo>
                <a:lnTo>
                  <a:pt x="2408099" y="3064403"/>
                </a:lnTo>
                <a:lnTo>
                  <a:pt x="2407218" y="3070324"/>
                </a:lnTo>
                <a:cubicBezTo>
                  <a:pt x="2402612" y="3079171"/>
                  <a:pt x="2394080" y="3088906"/>
                  <a:pt x="2380138" y="3099341"/>
                </a:cubicBezTo>
                <a:cubicBezTo>
                  <a:pt x="2194333" y="3283170"/>
                  <a:pt x="1992503" y="3449064"/>
                  <a:pt x="1765923" y="3581043"/>
                </a:cubicBezTo>
                <a:cubicBezTo>
                  <a:pt x="1744896" y="3593696"/>
                  <a:pt x="1723857" y="3603555"/>
                  <a:pt x="1702258" y="3612286"/>
                </a:cubicBezTo>
                <a:cubicBezTo>
                  <a:pt x="1664333" y="3650747"/>
                  <a:pt x="1731601" y="3589836"/>
                  <a:pt x="1538370" y="3811804"/>
                </a:cubicBezTo>
                <a:cubicBezTo>
                  <a:pt x="1473491" y="3921431"/>
                  <a:pt x="1402113" y="4025542"/>
                  <a:pt x="1325720" y="4125411"/>
                </a:cubicBezTo>
                <a:lnTo>
                  <a:pt x="1206279" y="4267200"/>
                </a:lnTo>
                <a:lnTo>
                  <a:pt x="1115040" y="4267200"/>
                </a:lnTo>
                <a:lnTo>
                  <a:pt x="1258195" y="4099624"/>
                </a:lnTo>
                <a:cubicBezTo>
                  <a:pt x="1315987" y="4027073"/>
                  <a:pt x="1371166" y="3952247"/>
                  <a:pt x="1423113" y="3874565"/>
                </a:cubicBezTo>
                <a:lnTo>
                  <a:pt x="1260565" y="4031982"/>
                </a:lnTo>
                <a:cubicBezTo>
                  <a:pt x="1197929" y="4092559"/>
                  <a:pt x="1134310" y="4154329"/>
                  <a:pt x="1073327" y="4218727"/>
                </a:cubicBezTo>
                <a:lnTo>
                  <a:pt x="1032294" y="4267200"/>
                </a:lnTo>
                <a:lnTo>
                  <a:pt x="993830" y="4267200"/>
                </a:lnTo>
                <a:lnTo>
                  <a:pt x="1051860" y="4198693"/>
                </a:lnTo>
                <a:cubicBezTo>
                  <a:pt x="1113440" y="4133732"/>
                  <a:pt x="1177549" y="4071540"/>
                  <a:pt x="1240607" y="4010401"/>
                </a:cubicBezTo>
                <a:lnTo>
                  <a:pt x="1310106" y="3943217"/>
                </a:lnTo>
                <a:cubicBezTo>
                  <a:pt x="1174685" y="4033303"/>
                  <a:pt x="1054913" y="4139624"/>
                  <a:pt x="952103" y="4265972"/>
                </a:cubicBezTo>
                <a:lnTo>
                  <a:pt x="951207" y="4267200"/>
                </a:lnTo>
                <a:lnTo>
                  <a:pt x="862760" y="4267200"/>
                </a:lnTo>
                <a:lnTo>
                  <a:pt x="909145" y="4199225"/>
                </a:lnTo>
                <a:cubicBezTo>
                  <a:pt x="998789" y="4086824"/>
                  <a:pt x="1101084" y="3991246"/>
                  <a:pt x="1214067" y="3908561"/>
                </a:cubicBezTo>
                <a:cubicBezTo>
                  <a:pt x="1023317" y="3973399"/>
                  <a:pt x="824392" y="4020568"/>
                  <a:pt x="640967" y="4105601"/>
                </a:cubicBezTo>
                <a:cubicBezTo>
                  <a:pt x="549674" y="4147907"/>
                  <a:pt x="460581" y="4194508"/>
                  <a:pt x="372807" y="4243651"/>
                </a:cubicBezTo>
                <a:lnTo>
                  <a:pt x="332830" y="4267200"/>
                </a:lnTo>
                <a:lnTo>
                  <a:pt x="168301" y="4267200"/>
                </a:lnTo>
                <a:lnTo>
                  <a:pt x="278002" y="4201399"/>
                </a:lnTo>
                <a:cubicBezTo>
                  <a:pt x="359885" y="4153808"/>
                  <a:pt x="442683" y="4107866"/>
                  <a:pt x="527241" y="4065078"/>
                </a:cubicBezTo>
                <a:cubicBezTo>
                  <a:pt x="838255" y="3908281"/>
                  <a:pt x="1212318" y="3863093"/>
                  <a:pt x="1510397" y="3684705"/>
                </a:cubicBezTo>
                <a:cubicBezTo>
                  <a:pt x="1390337" y="3729510"/>
                  <a:pt x="1267181" y="3766747"/>
                  <a:pt x="1146550" y="3802012"/>
                </a:cubicBezTo>
                <a:cubicBezTo>
                  <a:pt x="997862" y="3845736"/>
                  <a:pt x="843568" y="3890871"/>
                  <a:pt x="698834" y="3952272"/>
                </a:cubicBezTo>
                <a:cubicBezTo>
                  <a:pt x="519814" y="4027898"/>
                  <a:pt x="352828" y="4127506"/>
                  <a:pt x="192528" y="4236299"/>
                </a:cubicBezTo>
                <a:lnTo>
                  <a:pt x="148586" y="4267200"/>
                </a:lnTo>
                <a:lnTo>
                  <a:pt x="98116" y="4267200"/>
                </a:lnTo>
                <a:lnTo>
                  <a:pt x="169669" y="4216852"/>
                </a:lnTo>
                <a:cubicBezTo>
                  <a:pt x="333361" y="4105506"/>
                  <a:pt x="504130" y="4002947"/>
                  <a:pt x="687572" y="3925629"/>
                </a:cubicBezTo>
                <a:cubicBezTo>
                  <a:pt x="833705" y="3864223"/>
                  <a:pt x="989118" y="3818520"/>
                  <a:pt x="1138365" y="3774515"/>
                </a:cubicBezTo>
                <a:cubicBezTo>
                  <a:pt x="1260121" y="3738686"/>
                  <a:pt x="1384681" y="3701451"/>
                  <a:pt x="1505579" y="3655526"/>
                </a:cubicBezTo>
                <a:cubicBezTo>
                  <a:pt x="1442294" y="3658846"/>
                  <a:pt x="1378650" y="3655854"/>
                  <a:pt x="1313114" y="3655216"/>
                </a:cubicBezTo>
                <a:cubicBezTo>
                  <a:pt x="1247578" y="3654578"/>
                  <a:pt x="1180153" y="3656293"/>
                  <a:pt x="1109304" y="3669030"/>
                </a:cubicBezTo>
                <a:cubicBezTo>
                  <a:pt x="794692" y="3725281"/>
                  <a:pt x="516258" y="3901624"/>
                  <a:pt x="258951" y="4111994"/>
                </a:cubicBezTo>
                <a:lnTo>
                  <a:pt x="80807" y="4267200"/>
                </a:lnTo>
                <a:lnTo>
                  <a:pt x="0" y="4267200"/>
                </a:lnTo>
                <a:lnTo>
                  <a:pt x="0" y="4233763"/>
                </a:lnTo>
                <a:lnTo>
                  <a:pt x="36881" y="4200118"/>
                </a:lnTo>
                <a:cubicBezTo>
                  <a:pt x="302143" y="3962792"/>
                  <a:pt x="585478" y="3740226"/>
                  <a:pt x="910534" y="3629753"/>
                </a:cubicBezTo>
                <a:cubicBezTo>
                  <a:pt x="1140280" y="3551663"/>
                  <a:pt x="1356783" y="3624873"/>
                  <a:pt x="1578717" y="3575982"/>
                </a:cubicBezTo>
                <a:cubicBezTo>
                  <a:pt x="1857881" y="3513822"/>
                  <a:pt x="2134207" y="3238918"/>
                  <a:pt x="2338780" y="3033725"/>
                </a:cubicBezTo>
                <a:cubicBezTo>
                  <a:pt x="2165203" y="2949506"/>
                  <a:pt x="1987990" y="2873430"/>
                  <a:pt x="1807991" y="2807184"/>
                </a:cubicBezTo>
                <a:cubicBezTo>
                  <a:pt x="1696192" y="2934214"/>
                  <a:pt x="1567238" y="3035444"/>
                  <a:pt x="1416358" y="3112571"/>
                </a:cubicBezTo>
                <a:cubicBezTo>
                  <a:pt x="1318658" y="3280278"/>
                  <a:pt x="1112986" y="3321000"/>
                  <a:pt x="939066" y="3378798"/>
                </a:cubicBezTo>
                <a:cubicBezTo>
                  <a:pt x="668357" y="3469020"/>
                  <a:pt x="393418" y="3543804"/>
                  <a:pt x="115099" y="3607650"/>
                </a:cubicBezTo>
                <a:cubicBezTo>
                  <a:pt x="80589" y="3615844"/>
                  <a:pt x="67554" y="3533906"/>
                  <a:pt x="97284" y="3520393"/>
                </a:cubicBezTo>
                <a:cubicBezTo>
                  <a:pt x="382521" y="3387774"/>
                  <a:pt x="642160" y="3215335"/>
                  <a:pt x="922050" y="3074867"/>
                </a:cubicBezTo>
                <a:cubicBezTo>
                  <a:pt x="1080787" y="2995199"/>
                  <a:pt x="1233979" y="2960447"/>
                  <a:pt x="1405265" y="3016319"/>
                </a:cubicBezTo>
                <a:cubicBezTo>
                  <a:pt x="1406106" y="3016600"/>
                  <a:pt x="1406671" y="3017724"/>
                  <a:pt x="1407512" y="3018001"/>
                </a:cubicBezTo>
                <a:cubicBezTo>
                  <a:pt x="1526420" y="2954115"/>
                  <a:pt x="1632390" y="2874245"/>
                  <a:pt x="1726266" y="2777274"/>
                </a:cubicBezTo>
                <a:cubicBezTo>
                  <a:pt x="1369635" y="2651515"/>
                  <a:pt x="1000990" y="2561972"/>
                  <a:pt x="625390" y="2514541"/>
                </a:cubicBezTo>
                <a:cubicBezTo>
                  <a:pt x="624559" y="2519877"/>
                  <a:pt x="622878" y="2524928"/>
                  <a:pt x="619799" y="2527180"/>
                </a:cubicBezTo>
                <a:cubicBezTo>
                  <a:pt x="509037" y="2598914"/>
                  <a:pt x="403069" y="2677377"/>
                  <a:pt x="310030" y="2771818"/>
                </a:cubicBezTo>
                <a:cubicBezTo>
                  <a:pt x="266034" y="2817076"/>
                  <a:pt x="224887" y="2891795"/>
                  <a:pt x="173877" y="2937056"/>
                </a:cubicBezTo>
                <a:cubicBezTo>
                  <a:pt x="145840" y="3003792"/>
                  <a:pt x="113686" y="3071134"/>
                  <a:pt x="77889" y="3138440"/>
                </a:cubicBezTo>
                <a:lnTo>
                  <a:pt x="0" y="3271395"/>
                </a:lnTo>
                <a:lnTo>
                  <a:pt x="0" y="3153002"/>
                </a:lnTo>
                <a:lnTo>
                  <a:pt x="2386" y="3149203"/>
                </a:lnTo>
                <a:cubicBezTo>
                  <a:pt x="33821" y="3095439"/>
                  <a:pt x="63030" y="3041490"/>
                  <a:pt x="89753" y="2987702"/>
                </a:cubicBezTo>
                <a:cubicBezTo>
                  <a:pt x="85546" y="2993322"/>
                  <a:pt x="81066" y="2999788"/>
                  <a:pt x="76869" y="3005404"/>
                </a:cubicBezTo>
                <a:cubicBezTo>
                  <a:pt x="63139" y="3024231"/>
                  <a:pt x="48575" y="3042776"/>
                  <a:pt x="32049" y="3065814"/>
                </a:cubicBezTo>
                <a:lnTo>
                  <a:pt x="0" y="3108744"/>
                </a:lnTo>
                <a:lnTo>
                  <a:pt x="0" y="3058059"/>
                </a:lnTo>
                <a:lnTo>
                  <a:pt x="7610" y="3047889"/>
                </a:lnTo>
                <a:cubicBezTo>
                  <a:pt x="24410" y="3025415"/>
                  <a:pt x="38695" y="3006301"/>
                  <a:pt x="52419" y="2987479"/>
                </a:cubicBezTo>
                <a:cubicBezTo>
                  <a:pt x="54382" y="2984385"/>
                  <a:pt x="57184" y="2981579"/>
                  <a:pt x="59142" y="2978488"/>
                </a:cubicBezTo>
                <a:lnTo>
                  <a:pt x="0" y="3015334"/>
                </a:lnTo>
                <a:lnTo>
                  <a:pt x="0" y="2914286"/>
                </a:lnTo>
                <a:lnTo>
                  <a:pt x="36383" y="2901128"/>
                </a:lnTo>
                <a:cubicBezTo>
                  <a:pt x="76283" y="2885228"/>
                  <a:pt x="116303" y="2866415"/>
                  <a:pt x="156329" y="2840533"/>
                </a:cubicBezTo>
                <a:cubicBezTo>
                  <a:pt x="229785" y="2792431"/>
                  <a:pt x="289125" y="2682604"/>
                  <a:pt x="358355" y="2620471"/>
                </a:cubicBezTo>
                <a:cubicBezTo>
                  <a:pt x="406846" y="2577174"/>
                  <a:pt x="457591" y="2538372"/>
                  <a:pt x="510577" y="2501244"/>
                </a:cubicBezTo>
                <a:cubicBezTo>
                  <a:pt x="411488" y="2490937"/>
                  <a:pt x="311929" y="2483543"/>
                  <a:pt x="211967" y="2479171"/>
                </a:cubicBezTo>
                <a:lnTo>
                  <a:pt x="0" y="2476398"/>
                </a:lnTo>
                <a:lnTo>
                  <a:pt x="0" y="2389189"/>
                </a:lnTo>
                <a:lnTo>
                  <a:pt x="103062" y="2389518"/>
                </a:lnTo>
                <a:cubicBezTo>
                  <a:pt x="239716" y="2392822"/>
                  <a:pt x="375712" y="2401808"/>
                  <a:pt x="510734" y="2416201"/>
                </a:cubicBezTo>
                <a:cubicBezTo>
                  <a:pt x="453295" y="2294758"/>
                  <a:pt x="388809" y="2156489"/>
                  <a:pt x="279257" y="2092102"/>
                </a:cubicBezTo>
                <a:cubicBezTo>
                  <a:pt x="214509" y="2054029"/>
                  <a:pt x="140169" y="2030776"/>
                  <a:pt x="65265" y="2006049"/>
                </a:cubicBezTo>
                <a:lnTo>
                  <a:pt x="0" y="1982532"/>
                </a:lnTo>
                <a:lnTo>
                  <a:pt x="0" y="1912789"/>
                </a:lnTo>
                <a:lnTo>
                  <a:pt x="97460" y="1953725"/>
                </a:lnTo>
                <a:cubicBezTo>
                  <a:pt x="140146" y="1968817"/>
                  <a:pt x="181972" y="1973804"/>
                  <a:pt x="221272" y="1980766"/>
                </a:cubicBezTo>
                <a:cubicBezTo>
                  <a:pt x="184478" y="1960612"/>
                  <a:pt x="148800" y="1938494"/>
                  <a:pt x="116765" y="1911033"/>
                </a:cubicBezTo>
                <a:cubicBezTo>
                  <a:pt x="78825" y="1878815"/>
                  <a:pt x="47051" y="1840696"/>
                  <a:pt x="16405" y="1803412"/>
                </a:cubicBezTo>
                <a:lnTo>
                  <a:pt x="0" y="1784777"/>
                </a:lnTo>
                <a:lnTo>
                  <a:pt x="0" y="1740082"/>
                </a:lnTo>
                <a:lnTo>
                  <a:pt x="39394" y="1784856"/>
                </a:lnTo>
                <a:cubicBezTo>
                  <a:pt x="69479" y="1821014"/>
                  <a:pt x="100126" y="1858299"/>
                  <a:pt x="135813" y="1888838"/>
                </a:cubicBezTo>
                <a:cubicBezTo>
                  <a:pt x="168411" y="1916009"/>
                  <a:pt x="204933" y="1938411"/>
                  <a:pt x="242575" y="1958841"/>
                </a:cubicBezTo>
                <a:cubicBezTo>
                  <a:pt x="195379" y="1882642"/>
                  <a:pt x="141547" y="1815083"/>
                  <a:pt x="82197" y="1754826"/>
                </a:cubicBezTo>
                <a:lnTo>
                  <a:pt x="0" y="1679650"/>
                </a:lnTo>
                <a:lnTo>
                  <a:pt x="0" y="1602463"/>
                </a:lnTo>
                <a:lnTo>
                  <a:pt x="84689" y="1677442"/>
                </a:lnTo>
                <a:cubicBezTo>
                  <a:pt x="165950" y="1759826"/>
                  <a:pt x="237786" y="1855565"/>
                  <a:pt x="298437" y="1968019"/>
                </a:cubicBezTo>
                <a:lnTo>
                  <a:pt x="227269" y="1114064"/>
                </a:lnTo>
                <a:cubicBezTo>
                  <a:pt x="226129" y="1099191"/>
                  <a:pt x="230003" y="1062136"/>
                  <a:pt x="248003" y="1089613"/>
                </a:cubicBezTo>
                <a:cubicBezTo>
                  <a:pt x="349844" y="1249160"/>
                  <a:pt x="397556" y="1433768"/>
                  <a:pt x="427020" y="1619803"/>
                </a:cubicBezTo>
                <a:cubicBezTo>
                  <a:pt x="453086" y="1782272"/>
                  <a:pt x="422387" y="1897385"/>
                  <a:pt x="340345" y="2027739"/>
                </a:cubicBezTo>
                <a:cubicBezTo>
                  <a:pt x="347373" y="2033339"/>
                  <a:pt x="354114" y="2038383"/>
                  <a:pt x="360865" y="2044827"/>
                </a:cubicBezTo>
                <a:cubicBezTo>
                  <a:pt x="443500" y="2128340"/>
                  <a:pt x="506078" y="2306190"/>
                  <a:pt x="560414" y="2421457"/>
                </a:cubicBezTo>
                <a:cubicBezTo>
                  <a:pt x="831022" y="2452769"/>
                  <a:pt x="1098019" y="2506255"/>
                  <a:pt x="1359703" y="2578554"/>
                </a:cubicBezTo>
                <a:lnTo>
                  <a:pt x="1359422" y="2577994"/>
                </a:lnTo>
                <a:cubicBezTo>
                  <a:pt x="1370467" y="2269807"/>
                  <a:pt x="976420" y="2084880"/>
                  <a:pt x="828701" y="1839520"/>
                </a:cubicBezTo>
                <a:cubicBezTo>
                  <a:pt x="687172" y="1605098"/>
                  <a:pt x="631475" y="1330413"/>
                  <a:pt x="494427" y="1092333"/>
                </a:cubicBezTo>
                <a:cubicBezTo>
                  <a:pt x="481980" y="1070671"/>
                  <a:pt x="485440" y="1027197"/>
                  <a:pt x="506322" y="1020997"/>
                </a:cubicBezTo>
                <a:close/>
                <a:moveTo>
                  <a:pt x="4570198" y="978081"/>
                </a:moveTo>
                <a:cubicBezTo>
                  <a:pt x="4555714" y="1028259"/>
                  <a:pt x="4540870" y="1077934"/>
                  <a:pt x="4523691" y="1127776"/>
                </a:cubicBezTo>
                <a:lnTo>
                  <a:pt x="4509875" y="1167552"/>
                </a:lnTo>
                <a:cubicBezTo>
                  <a:pt x="4498703" y="1198545"/>
                  <a:pt x="4488074" y="1229138"/>
                  <a:pt x="4478168" y="1260735"/>
                </a:cubicBezTo>
                <a:cubicBezTo>
                  <a:pt x="4437866" y="1392962"/>
                  <a:pt x="4423333" y="1532451"/>
                  <a:pt x="4409309" y="1666996"/>
                </a:cubicBezTo>
                <a:cubicBezTo>
                  <a:pt x="4399387" y="1761934"/>
                  <a:pt x="4389478" y="1859162"/>
                  <a:pt x="4370031" y="1955666"/>
                </a:cubicBezTo>
                <a:cubicBezTo>
                  <a:pt x="4495511" y="1636562"/>
                  <a:pt x="4590903" y="1311031"/>
                  <a:pt x="4570198" y="978081"/>
                </a:cubicBezTo>
                <a:close/>
                <a:moveTo>
                  <a:pt x="12149131" y="959050"/>
                </a:moveTo>
                <a:cubicBezTo>
                  <a:pt x="12135265" y="975072"/>
                  <a:pt x="12121401" y="991089"/>
                  <a:pt x="12105664" y="1006960"/>
                </a:cubicBezTo>
                <a:cubicBezTo>
                  <a:pt x="12040174" y="1071943"/>
                  <a:pt x="11966532" y="1125748"/>
                  <a:pt x="11883102" y="1184424"/>
                </a:cubicBezTo>
                <a:cubicBezTo>
                  <a:pt x="11822339" y="1227583"/>
                  <a:pt x="11746281" y="1281016"/>
                  <a:pt x="11665174" y="1317493"/>
                </a:cubicBezTo>
                <a:cubicBezTo>
                  <a:pt x="11640620" y="1328342"/>
                  <a:pt x="11615753" y="1338416"/>
                  <a:pt x="11590337" y="1348256"/>
                </a:cubicBezTo>
                <a:cubicBezTo>
                  <a:pt x="11556383" y="1361567"/>
                  <a:pt x="11523739" y="1374791"/>
                  <a:pt x="11492588" y="1390573"/>
                </a:cubicBezTo>
                <a:cubicBezTo>
                  <a:pt x="11632969" y="1358579"/>
                  <a:pt x="11770492" y="1298342"/>
                  <a:pt x="11888865" y="1220988"/>
                </a:cubicBezTo>
                <a:cubicBezTo>
                  <a:pt x="11984266" y="1158366"/>
                  <a:pt x="12085135" y="1064584"/>
                  <a:pt x="12149131" y="959050"/>
                </a:cubicBezTo>
                <a:close/>
                <a:moveTo>
                  <a:pt x="4557898" y="900011"/>
                </a:moveTo>
                <a:cubicBezTo>
                  <a:pt x="4330292" y="1199280"/>
                  <a:pt x="4335713" y="1567725"/>
                  <a:pt x="4344840" y="1922038"/>
                </a:cubicBezTo>
                <a:cubicBezTo>
                  <a:pt x="4360210" y="1836882"/>
                  <a:pt x="4369815" y="1750562"/>
                  <a:pt x="4378710" y="1665516"/>
                </a:cubicBezTo>
                <a:cubicBezTo>
                  <a:pt x="4393083" y="1529197"/>
                  <a:pt x="4407432" y="1388309"/>
                  <a:pt x="4448798" y="1253024"/>
                </a:cubicBezTo>
                <a:cubicBezTo>
                  <a:pt x="4458700" y="1221425"/>
                  <a:pt x="4469507" y="1189944"/>
                  <a:pt x="4480315" y="1158454"/>
                </a:cubicBezTo>
                <a:lnTo>
                  <a:pt x="4494133" y="1118676"/>
                </a:lnTo>
                <a:cubicBezTo>
                  <a:pt x="4518925" y="1046526"/>
                  <a:pt x="4539765" y="973431"/>
                  <a:pt x="4557898" y="900011"/>
                </a:cubicBezTo>
                <a:close/>
                <a:moveTo>
                  <a:pt x="5870151" y="898890"/>
                </a:moveTo>
                <a:cubicBezTo>
                  <a:pt x="5866911" y="898948"/>
                  <a:pt x="5864574" y="899121"/>
                  <a:pt x="5861335" y="899177"/>
                </a:cubicBezTo>
                <a:lnTo>
                  <a:pt x="5843702" y="899748"/>
                </a:lnTo>
                <a:cubicBezTo>
                  <a:pt x="5780018" y="902412"/>
                  <a:pt x="5714210" y="911192"/>
                  <a:pt x="5651107" y="920306"/>
                </a:cubicBezTo>
                <a:cubicBezTo>
                  <a:pt x="5588537" y="929031"/>
                  <a:pt x="5523624" y="937920"/>
                  <a:pt x="5459407" y="940975"/>
                </a:cubicBezTo>
                <a:cubicBezTo>
                  <a:pt x="5431523" y="942110"/>
                  <a:pt x="5402918" y="942237"/>
                  <a:pt x="5374846" y="941988"/>
                </a:cubicBezTo>
                <a:cubicBezTo>
                  <a:pt x="5336157" y="941792"/>
                  <a:pt x="5295497" y="942268"/>
                  <a:pt x="5256105" y="945632"/>
                </a:cubicBezTo>
                <a:cubicBezTo>
                  <a:pt x="5206829" y="950064"/>
                  <a:pt x="5155964" y="960232"/>
                  <a:pt x="5107071" y="969720"/>
                </a:cubicBezTo>
                <a:cubicBezTo>
                  <a:pt x="5071129" y="976700"/>
                  <a:pt x="5035177" y="983681"/>
                  <a:pt x="4998681" y="988771"/>
                </a:cubicBezTo>
                <a:cubicBezTo>
                  <a:pt x="5256175" y="1057755"/>
                  <a:pt x="5597864" y="989418"/>
                  <a:pt x="5870151" y="898890"/>
                </a:cubicBezTo>
                <a:close/>
                <a:moveTo>
                  <a:pt x="12190084" y="854709"/>
                </a:moveTo>
                <a:cubicBezTo>
                  <a:pt x="12181324" y="863235"/>
                  <a:pt x="12172252" y="870980"/>
                  <a:pt x="12162947" y="879275"/>
                </a:cubicBezTo>
                <a:cubicBezTo>
                  <a:pt x="12028326" y="998039"/>
                  <a:pt x="11883371" y="1121443"/>
                  <a:pt x="11721478" y="1216434"/>
                </a:cubicBezTo>
                <a:lnTo>
                  <a:pt x="11680712" y="1239730"/>
                </a:lnTo>
                <a:cubicBezTo>
                  <a:pt x="11620220" y="1274640"/>
                  <a:pt x="11558177" y="1310180"/>
                  <a:pt x="11505347" y="1352837"/>
                </a:cubicBezTo>
                <a:cubicBezTo>
                  <a:pt x="11530133" y="1341442"/>
                  <a:pt x="11555544" y="1331600"/>
                  <a:pt x="11580962" y="1321759"/>
                </a:cubicBezTo>
                <a:cubicBezTo>
                  <a:pt x="11605590" y="1312227"/>
                  <a:pt x="11630227" y="1302697"/>
                  <a:pt x="11654234" y="1291618"/>
                </a:cubicBezTo>
                <a:cubicBezTo>
                  <a:pt x="11733018" y="1256083"/>
                  <a:pt x="11807521" y="1203284"/>
                  <a:pt x="11867274" y="1160983"/>
                </a:cubicBezTo>
                <a:cubicBezTo>
                  <a:pt x="11949151" y="1102940"/>
                  <a:pt x="12022324" y="1050225"/>
                  <a:pt x="12086035" y="986418"/>
                </a:cubicBezTo>
                <a:cubicBezTo>
                  <a:pt x="12128278" y="944429"/>
                  <a:pt x="12163191" y="899980"/>
                  <a:pt x="12190084" y="854709"/>
                </a:cubicBezTo>
                <a:close/>
                <a:moveTo>
                  <a:pt x="5504425" y="848067"/>
                </a:moveTo>
                <a:cubicBezTo>
                  <a:pt x="5313518" y="848319"/>
                  <a:pt x="5144450" y="894555"/>
                  <a:pt x="4968849" y="962318"/>
                </a:cubicBezTo>
                <a:cubicBezTo>
                  <a:pt x="5013986" y="957830"/>
                  <a:pt x="5059460" y="949291"/>
                  <a:pt x="5104039" y="940634"/>
                </a:cubicBezTo>
                <a:cubicBezTo>
                  <a:pt x="5153465" y="930752"/>
                  <a:pt x="5205230" y="920703"/>
                  <a:pt x="5256311" y="916490"/>
                </a:cubicBezTo>
                <a:cubicBezTo>
                  <a:pt x="5297138" y="912849"/>
                  <a:pt x="5338158" y="912871"/>
                  <a:pt x="5377381" y="912671"/>
                </a:cubicBezTo>
                <a:cubicBezTo>
                  <a:pt x="5405093" y="912428"/>
                  <a:pt x="5432627" y="913077"/>
                  <a:pt x="5460148" y="911442"/>
                </a:cubicBezTo>
                <a:cubicBezTo>
                  <a:pt x="5522934" y="908669"/>
                  <a:pt x="5586937" y="899666"/>
                  <a:pt x="5648971" y="891331"/>
                </a:cubicBezTo>
                <a:cubicBezTo>
                  <a:pt x="5712974" y="882328"/>
                  <a:pt x="5779324" y="873155"/>
                  <a:pt x="5844807" y="870718"/>
                </a:cubicBezTo>
                <a:lnTo>
                  <a:pt x="5862975" y="869756"/>
                </a:lnTo>
                <a:cubicBezTo>
                  <a:pt x="5882405" y="869405"/>
                  <a:pt x="5902011" y="868171"/>
                  <a:pt x="5920887" y="865929"/>
                </a:cubicBezTo>
                <a:cubicBezTo>
                  <a:pt x="5782825" y="855356"/>
                  <a:pt x="5643867" y="846954"/>
                  <a:pt x="5504425" y="848067"/>
                </a:cubicBezTo>
                <a:close/>
                <a:moveTo>
                  <a:pt x="8924104" y="777000"/>
                </a:moveTo>
                <a:cubicBezTo>
                  <a:pt x="8923664" y="782606"/>
                  <a:pt x="8922673" y="787979"/>
                  <a:pt x="8921999" y="794136"/>
                </a:cubicBezTo>
                <a:cubicBezTo>
                  <a:pt x="8919582" y="810498"/>
                  <a:pt x="8917940" y="826538"/>
                  <a:pt x="8916066" y="843129"/>
                </a:cubicBezTo>
                <a:cubicBezTo>
                  <a:pt x="8910698" y="896870"/>
                  <a:pt x="8909926" y="951907"/>
                  <a:pt x="8909852" y="1005313"/>
                </a:cubicBezTo>
                <a:cubicBezTo>
                  <a:pt x="8907936" y="1206014"/>
                  <a:pt x="8906433" y="1413328"/>
                  <a:pt x="8936982" y="1614896"/>
                </a:cubicBezTo>
                <a:lnTo>
                  <a:pt x="8939706" y="1632791"/>
                </a:lnTo>
                <a:lnTo>
                  <a:pt x="8946691" y="1680170"/>
                </a:lnTo>
                <a:cubicBezTo>
                  <a:pt x="8947341" y="1669501"/>
                  <a:pt x="8947217" y="1659149"/>
                  <a:pt x="8947643" y="1649028"/>
                </a:cubicBezTo>
                <a:cubicBezTo>
                  <a:pt x="8950646" y="1394060"/>
                  <a:pt x="8954155" y="1130296"/>
                  <a:pt x="8931687" y="871628"/>
                </a:cubicBezTo>
                <a:lnTo>
                  <a:pt x="8929804" y="850229"/>
                </a:lnTo>
                <a:cubicBezTo>
                  <a:pt x="8927750" y="826182"/>
                  <a:pt x="8925696" y="802134"/>
                  <a:pt x="8924104" y="777000"/>
                </a:cubicBezTo>
                <a:close/>
                <a:moveTo>
                  <a:pt x="8951219" y="764662"/>
                </a:moveTo>
                <a:cubicBezTo>
                  <a:pt x="8952434" y="792211"/>
                  <a:pt x="8955277" y="820458"/>
                  <a:pt x="8957270" y="847698"/>
                </a:cubicBezTo>
                <a:lnTo>
                  <a:pt x="8959153" y="869097"/>
                </a:lnTo>
                <a:cubicBezTo>
                  <a:pt x="8981354" y="1119277"/>
                  <a:pt x="8978808" y="1373147"/>
                  <a:pt x="8976081" y="1619865"/>
                </a:cubicBezTo>
                <a:cubicBezTo>
                  <a:pt x="9043646" y="1335574"/>
                  <a:pt x="9035127" y="1045475"/>
                  <a:pt x="8951219" y="764662"/>
                </a:cubicBezTo>
                <a:close/>
                <a:moveTo>
                  <a:pt x="8898081" y="630137"/>
                </a:moveTo>
                <a:cubicBezTo>
                  <a:pt x="8735190" y="940376"/>
                  <a:pt x="8800852" y="1302315"/>
                  <a:pt x="8910095" y="1626691"/>
                </a:cubicBezTo>
                <a:lnTo>
                  <a:pt x="8908822" y="1619067"/>
                </a:lnTo>
                <a:cubicBezTo>
                  <a:pt x="8877873" y="1415398"/>
                  <a:pt x="8879292" y="1206762"/>
                  <a:pt x="8881669" y="1004967"/>
                </a:cubicBezTo>
                <a:cubicBezTo>
                  <a:pt x="8881975" y="951016"/>
                  <a:pt x="8882434" y="895204"/>
                  <a:pt x="8888265" y="840369"/>
                </a:cubicBezTo>
                <a:cubicBezTo>
                  <a:pt x="8890137" y="823783"/>
                  <a:pt x="8892011" y="807192"/>
                  <a:pt x="8894429" y="790831"/>
                </a:cubicBezTo>
                <a:cubicBezTo>
                  <a:pt x="8901122" y="737010"/>
                  <a:pt x="8907725" y="681866"/>
                  <a:pt x="8898081" y="630137"/>
                </a:cubicBezTo>
                <a:close/>
                <a:moveTo>
                  <a:pt x="11491396" y="623931"/>
                </a:moveTo>
                <a:cubicBezTo>
                  <a:pt x="11465686" y="637515"/>
                  <a:pt x="11440209" y="650546"/>
                  <a:pt x="11413329" y="662344"/>
                </a:cubicBezTo>
                <a:cubicBezTo>
                  <a:pt x="11268660" y="727282"/>
                  <a:pt x="11113102" y="758642"/>
                  <a:pt x="10966547" y="818916"/>
                </a:cubicBezTo>
                <a:cubicBezTo>
                  <a:pt x="10793574" y="889896"/>
                  <a:pt x="10652020" y="1008307"/>
                  <a:pt x="10498883" y="1111507"/>
                </a:cubicBezTo>
                <a:cubicBezTo>
                  <a:pt x="10559155" y="1098395"/>
                  <a:pt x="10616158" y="1067158"/>
                  <a:pt x="10671292" y="1035777"/>
                </a:cubicBezTo>
                <a:lnTo>
                  <a:pt x="10685894" y="1027151"/>
                </a:lnTo>
                <a:cubicBezTo>
                  <a:pt x="10821548" y="950027"/>
                  <a:pt x="10965272" y="882756"/>
                  <a:pt x="11104337" y="817377"/>
                </a:cubicBezTo>
                <a:cubicBezTo>
                  <a:pt x="11233375" y="757414"/>
                  <a:pt x="11364889" y="694633"/>
                  <a:pt x="11491396" y="623931"/>
                </a:cubicBezTo>
                <a:close/>
                <a:moveTo>
                  <a:pt x="10779304" y="584486"/>
                </a:moveTo>
                <a:cubicBezTo>
                  <a:pt x="10740583" y="648568"/>
                  <a:pt x="10699136" y="711502"/>
                  <a:pt x="10658378" y="772788"/>
                </a:cubicBezTo>
                <a:cubicBezTo>
                  <a:pt x="10594579" y="868744"/>
                  <a:pt x="10529620" y="967431"/>
                  <a:pt x="10475581" y="1070739"/>
                </a:cubicBezTo>
                <a:cubicBezTo>
                  <a:pt x="10578194" y="966751"/>
                  <a:pt x="10672522" y="819977"/>
                  <a:pt x="10735178" y="693281"/>
                </a:cubicBezTo>
                <a:close/>
                <a:moveTo>
                  <a:pt x="10132488" y="518596"/>
                </a:moveTo>
                <a:cubicBezTo>
                  <a:pt x="10047856" y="532980"/>
                  <a:pt x="9963302" y="548687"/>
                  <a:pt x="9879465" y="567273"/>
                </a:cubicBezTo>
                <a:cubicBezTo>
                  <a:pt x="9683016" y="611580"/>
                  <a:pt x="9523495" y="697916"/>
                  <a:pt x="9364243" y="809468"/>
                </a:cubicBezTo>
                <a:cubicBezTo>
                  <a:pt x="9364793" y="809701"/>
                  <a:pt x="9365336" y="809931"/>
                  <a:pt x="9366655" y="809848"/>
                </a:cubicBezTo>
                <a:cubicBezTo>
                  <a:pt x="9558665" y="728900"/>
                  <a:pt x="9742999" y="656935"/>
                  <a:pt x="9914233" y="596159"/>
                </a:cubicBezTo>
                <a:close/>
                <a:moveTo>
                  <a:pt x="10264524" y="501747"/>
                </a:moveTo>
                <a:lnTo>
                  <a:pt x="9922837" y="622979"/>
                </a:lnTo>
                <a:cubicBezTo>
                  <a:pt x="9763806" y="679263"/>
                  <a:pt x="9594234" y="745243"/>
                  <a:pt x="9416908" y="818889"/>
                </a:cubicBezTo>
                <a:cubicBezTo>
                  <a:pt x="9417689" y="818579"/>
                  <a:pt x="9417689" y="818579"/>
                  <a:pt x="9418234" y="818810"/>
                </a:cubicBezTo>
                <a:cubicBezTo>
                  <a:pt x="9717394" y="764555"/>
                  <a:pt x="10002904" y="633058"/>
                  <a:pt x="10264524" y="501747"/>
                </a:cubicBezTo>
                <a:close/>
                <a:moveTo>
                  <a:pt x="10802699" y="488163"/>
                </a:moveTo>
                <a:lnTo>
                  <a:pt x="10618739" y="734118"/>
                </a:lnTo>
                <a:lnTo>
                  <a:pt x="10604580" y="753877"/>
                </a:lnTo>
                <a:cubicBezTo>
                  <a:pt x="10575714" y="793161"/>
                  <a:pt x="10550336" y="828772"/>
                  <a:pt x="10529643" y="867004"/>
                </a:cubicBezTo>
                <a:cubicBezTo>
                  <a:pt x="10501301" y="918746"/>
                  <a:pt x="10479284" y="973805"/>
                  <a:pt x="10462194" y="1035452"/>
                </a:cubicBezTo>
                <a:cubicBezTo>
                  <a:pt x="10514547" y="939156"/>
                  <a:pt x="10575176" y="847655"/>
                  <a:pt x="10635117" y="757788"/>
                </a:cubicBezTo>
                <a:cubicBezTo>
                  <a:pt x="10692800" y="670189"/>
                  <a:pt x="10751735" y="581180"/>
                  <a:pt x="10802699" y="488163"/>
                </a:cubicBezTo>
                <a:close/>
                <a:moveTo>
                  <a:pt x="10359107" y="485136"/>
                </a:moveTo>
                <a:cubicBezTo>
                  <a:pt x="10100692" y="616512"/>
                  <a:pt x="9815681" y="755947"/>
                  <a:pt x="9515108" y="825701"/>
                </a:cubicBezTo>
                <a:cubicBezTo>
                  <a:pt x="9825509" y="831572"/>
                  <a:pt x="10104184" y="667562"/>
                  <a:pt x="10359107" y="485136"/>
                </a:cubicBezTo>
                <a:close/>
                <a:moveTo>
                  <a:pt x="11886089" y="483936"/>
                </a:moveTo>
                <a:cubicBezTo>
                  <a:pt x="11800033" y="547295"/>
                  <a:pt x="11710455" y="605296"/>
                  <a:pt x="11622890" y="661575"/>
                </a:cubicBezTo>
                <a:cubicBezTo>
                  <a:pt x="11437051" y="781189"/>
                  <a:pt x="11244843" y="905190"/>
                  <a:pt x="11038640" y="996875"/>
                </a:cubicBezTo>
                <a:cubicBezTo>
                  <a:pt x="10885656" y="1064725"/>
                  <a:pt x="10725662" y="1114166"/>
                  <a:pt x="10561310" y="1145020"/>
                </a:cubicBezTo>
                <a:cubicBezTo>
                  <a:pt x="10596460" y="1154752"/>
                  <a:pt x="10632933" y="1164394"/>
                  <a:pt x="10675127" y="1163586"/>
                </a:cubicBezTo>
                <a:cubicBezTo>
                  <a:pt x="10827145" y="1160350"/>
                  <a:pt x="10989398" y="1058435"/>
                  <a:pt x="11120351" y="990907"/>
                </a:cubicBezTo>
                <a:cubicBezTo>
                  <a:pt x="11302032" y="897860"/>
                  <a:pt x="11481110" y="797268"/>
                  <a:pt x="11648506" y="680145"/>
                </a:cubicBezTo>
                <a:cubicBezTo>
                  <a:pt x="11691733" y="649515"/>
                  <a:pt x="11821224" y="550475"/>
                  <a:pt x="11886089" y="483936"/>
                </a:cubicBezTo>
                <a:close/>
                <a:moveTo>
                  <a:pt x="3607114" y="467441"/>
                </a:moveTo>
                <a:cubicBezTo>
                  <a:pt x="3528124" y="599478"/>
                  <a:pt x="3410482" y="705343"/>
                  <a:pt x="3296242" y="807991"/>
                </a:cubicBezTo>
                <a:cubicBezTo>
                  <a:pt x="3255418" y="844446"/>
                  <a:pt x="3213877" y="882186"/>
                  <a:pt x="3174674" y="919759"/>
                </a:cubicBezTo>
                <a:cubicBezTo>
                  <a:pt x="3129209" y="963390"/>
                  <a:pt x="3085915" y="1010032"/>
                  <a:pt x="3042978" y="1054894"/>
                </a:cubicBezTo>
                <a:lnTo>
                  <a:pt x="2968914" y="1133756"/>
                </a:lnTo>
                <a:cubicBezTo>
                  <a:pt x="3001355" y="1109480"/>
                  <a:pt x="3045966" y="1074853"/>
                  <a:pt x="3103823" y="1026814"/>
                </a:cubicBezTo>
                <a:cubicBezTo>
                  <a:pt x="3260201" y="897449"/>
                  <a:pt x="3521192" y="681569"/>
                  <a:pt x="3607114" y="467441"/>
                </a:cubicBezTo>
                <a:close/>
                <a:moveTo>
                  <a:pt x="10784544" y="465669"/>
                </a:moveTo>
                <a:cubicBezTo>
                  <a:pt x="10662409" y="521478"/>
                  <a:pt x="10422179" y="894258"/>
                  <a:pt x="10426419" y="1062158"/>
                </a:cubicBezTo>
                <a:cubicBezTo>
                  <a:pt x="10438657" y="1011968"/>
                  <a:pt x="10453241" y="965354"/>
                  <a:pt x="10471732" y="921679"/>
                </a:cubicBezTo>
                <a:cubicBezTo>
                  <a:pt x="10481672" y="898200"/>
                  <a:pt x="10492705" y="875187"/>
                  <a:pt x="10504824" y="852631"/>
                </a:cubicBezTo>
                <a:cubicBezTo>
                  <a:pt x="10526215" y="812759"/>
                  <a:pt x="10552604" y="776291"/>
                  <a:pt x="10582237" y="736692"/>
                </a:cubicBezTo>
                <a:lnTo>
                  <a:pt x="10596401" y="716935"/>
                </a:lnTo>
                <a:cubicBezTo>
                  <a:pt x="10661482" y="628604"/>
                  <a:pt x="10720448" y="548625"/>
                  <a:pt x="10784544" y="465669"/>
                </a:cubicBezTo>
                <a:close/>
                <a:moveTo>
                  <a:pt x="11916494" y="422768"/>
                </a:moveTo>
                <a:cubicBezTo>
                  <a:pt x="11840345" y="436884"/>
                  <a:pt x="11770712" y="482734"/>
                  <a:pt x="11703185" y="528178"/>
                </a:cubicBezTo>
                <a:lnTo>
                  <a:pt x="11680755" y="543149"/>
                </a:lnTo>
                <a:cubicBezTo>
                  <a:pt x="11503085" y="661715"/>
                  <a:pt x="11307002" y="753816"/>
                  <a:pt x="11116818" y="842623"/>
                </a:cubicBezTo>
                <a:cubicBezTo>
                  <a:pt x="10977992" y="907459"/>
                  <a:pt x="10835051" y="974411"/>
                  <a:pt x="10700164" y="1051220"/>
                </a:cubicBezTo>
                <a:lnTo>
                  <a:pt x="10685570" y="1059849"/>
                </a:lnTo>
                <a:cubicBezTo>
                  <a:pt x="10652486" y="1078679"/>
                  <a:pt x="10619176" y="1098052"/>
                  <a:pt x="10584288" y="1113543"/>
                </a:cubicBezTo>
                <a:cubicBezTo>
                  <a:pt x="10736655" y="1082118"/>
                  <a:pt x="10884823" y="1034762"/>
                  <a:pt x="11026698" y="971858"/>
                </a:cubicBezTo>
                <a:cubicBezTo>
                  <a:pt x="11231114" y="881353"/>
                  <a:pt x="11422542" y="757667"/>
                  <a:pt x="11607604" y="638368"/>
                </a:cubicBezTo>
                <a:cubicBezTo>
                  <a:pt x="11712249" y="570645"/>
                  <a:pt x="11819449" y="501435"/>
                  <a:pt x="11919452" y="423380"/>
                </a:cubicBezTo>
                <a:cubicBezTo>
                  <a:pt x="11918363" y="422918"/>
                  <a:pt x="11917811" y="422686"/>
                  <a:pt x="11916494" y="422768"/>
                </a:cubicBezTo>
                <a:close/>
                <a:moveTo>
                  <a:pt x="8148168" y="416949"/>
                </a:moveTo>
                <a:cubicBezTo>
                  <a:pt x="8041447" y="489578"/>
                  <a:pt x="7951585" y="589312"/>
                  <a:pt x="7862052" y="694330"/>
                </a:cubicBezTo>
                <a:lnTo>
                  <a:pt x="7808002" y="759654"/>
                </a:lnTo>
                <a:close/>
                <a:moveTo>
                  <a:pt x="8295299" y="416143"/>
                </a:moveTo>
                <a:cubicBezTo>
                  <a:pt x="8303328" y="454953"/>
                  <a:pt x="8309263" y="494162"/>
                  <a:pt x="8309124" y="534021"/>
                </a:cubicBezTo>
                <a:cubicBezTo>
                  <a:pt x="8309177" y="581042"/>
                  <a:pt x="8301211" y="627240"/>
                  <a:pt x="8293154" y="672115"/>
                </a:cubicBezTo>
                <a:cubicBezTo>
                  <a:pt x="8287455" y="703824"/>
                  <a:pt x="8281839" y="736857"/>
                  <a:pt x="8279099" y="769176"/>
                </a:cubicBezTo>
                <a:cubicBezTo>
                  <a:pt x="8271208" y="866910"/>
                  <a:pt x="8290164" y="965070"/>
                  <a:pt x="8309186" y="1060039"/>
                </a:cubicBezTo>
                <a:cubicBezTo>
                  <a:pt x="8338258" y="1208834"/>
                  <a:pt x="8368983" y="1362838"/>
                  <a:pt x="8410512" y="1511108"/>
                </a:cubicBezTo>
                <a:cubicBezTo>
                  <a:pt x="8445511" y="1186645"/>
                  <a:pt x="8463496" y="815698"/>
                  <a:pt x="8351657" y="521768"/>
                </a:cubicBezTo>
                <a:cubicBezTo>
                  <a:pt x="8336376" y="481820"/>
                  <a:pt x="8314355" y="448679"/>
                  <a:pt x="8295299" y="416143"/>
                </a:cubicBezTo>
                <a:close/>
                <a:moveTo>
                  <a:pt x="8266483" y="414244"/>
                </a:moveTo>
                <a:cubicBezTo>
                  <a:pt x="8162811" y="736679"/>
                  <a:pt x="8223592" y="1050836"/>
                  <a:pt x="8343425" y="1357811"/>
                </a:cubicBezTo>
                <a:cubicBezTo>
                  <a:pt x="8320496" y="1259904"/>
                  <a:pt x="8300994" y="1161513"/>
                  <a:pt x="8282114" y="1064671"/>
                </a:cubicBezTo>
                <a:cubicBezTo>
                  <a:pt x="8263238" y="967838"/>
                  <a:pt x="8243336" y="867346"/>
                  <a:pt x="8251298" y="766414"/>
                </a:cubicBezTo>
                <a:cubicBezTo>
                  <a:pt x="8253954" y="732777"/>
                  <a:pt x="8259797" y="699198"/>
                  <a:pt x="8265729" y="666939"/>
                </a:cubicBezTo>
                <a:cubicBezTo>
                  <a:pt x="8273319" y="623158"/>
                  <a:pt x="8281376" y="578281"/>
                  <a:pt x="8281494" y="533909"/>
                </a:cubicBezTo>
                <a:cubicBezTo>
                  <a:pt x="8281080" y="493822"/>
                  <a:pt x="8274834" y="453832"/>
                  <a:pt x="8266483" y="414244"/>
                </a:cubicBezTo>
                <a:close/>
                <a:moveTo>
                  <a:pt x="8140802" y="388720"/>
                </a:moveTo>
                <a:cubicBezTo>
                  <a:pt x="8028462" y="422924"/>
                  <a:pt x="7941106" y="490876"/>
                  <a:pt x="7860379" y="596411"/>
                </a:cubicBezTo>
                <a:cubicBezTo>
                  <a:pt x="7812773" y="658663"/>
                  <a:pt x="7772566" y="720182"/>
                  <a:pt x="7737688" y="790400"/>
                </a:cubicBezTo>
                <a:cubicBezTo>
                  <a:pt x="7733439" y="798902"/>
                  <a:pt x="7729892" y="805767"/>
                  <a:pt x="7726885" y="812869"/>
                </a:cubicBezTo>
                <a:cubicBezTo>
                  <a:pt x="7764906" y="767160"/>
                  <a:pt x="7802380" y="721219"/>
                  <a:pt x="7840490" y="676832"/>
                </a:cubicBezTo>
                <a:cubicBezTo>
                  <a:pt x="7933738" y="567590"/>
                  <a:pt x="8028101" y="463327"/>
                  <a:pt x="8140802" y="388720"/>
                </a:cubicBezTo>
                <a:close/>
                <a:moveTo>
                  <a:pt x="3744487" y="383136"/>
                </a:moveTo>
                <a:cubicBezTo>
                  <a:pt x="3789590" y="603780"/>
                  <a:pt x="3850997" y="811848"/>
                  <a:pt x="3970213" y="995559"/>
                </a:cubicBezTo>
                <a:cubicBezTo>
                  <a:pt x="3927384" y="796159"/>
                  <a:pt x="3865366" y="574806"/>
                  <a:pt x="3744487" y="383136"/>
                </a:cubicBezTo>
                <a:close/>
                <a:moveTo>
                  <a:pt x="3624562" y="367041"/>
                </a:moveTo>
                <a:cubicBezTo>
                  <a:pt x="3578160" y="403736"/>
                  <a:pt x="3532667" y="442805"/>
                  <a:pt x="3489712" y="485386"/>
                </a:cubicBezTo>
                <a:cubicBezTo>
                  <a:pt x="3380716" y="591858"/>
                  <a:pt x="3284219" y="714458"/>
                  <a:pt x="3182994" y="828265"/>
                </a:cubicBezTo>
                <a:cubicBezTo>
                  <a:pt x="3100902" y="919812"/>
                  <a:pt x="2899469" y="1135252"/>
                  <a:pt x="2892114" y="1172635"/>
                </a:cubicBezTo>
                <a:lnTo>
                  <a:pt x="3021459" y="1035385"/>
                </a:lnTo>
                <a:cubicBezTo>
                  <a:pt x="3064036" y="990026"/>
                  <a:pt x="3108229" y="943501"/>
                  <a:pt x="3153873" y="898971"/>
                </a:cubicBezTo>
                <a:cubicBezTo>
                  <a:pt x="3193783" y="860125"/>
                  <a:pt x="3235680" y="822883"/>
                  <a:pt x="3276511" y="786423"/>
                </a:cubicBezTo>
                <a:cubicBezTo>
                  <a:pt x="3390214" y="684175"/>
                  <a:pt x="3507852" y="578306"/>
                  <a:pt x="3584154" y="448218"/>
                </a:cubicBezTo>
                <a:cubicBezTo>
                  <a:pt x="3599491" y="421848"/>
                  <a:pt x="3612660" y="394752"/>
                  <a:pt x="3624562" y="367041"/>
                </a:cubicBezTo>
                <a:close/>
                <a:moveTo>
                  <a:pt x="3766672" y="359429"/>
                </a:moveTo>
                <a:cubicBezTo>
                  <a:pt x="3888797" y="549425"/>
                  <a:pt x="3952247" y="768223"/>
                  <a:pt x="3996338" y="968237"/>
                </a:cubicBezTo>
                <a:cubicBezTo>
                  <a:pt x="3973140" y="739339"/>
                  <a:pt x="3922473" y="455576"/>
                  <a:pt x="3766672" y="359429"/>
                </a:cubicBezTo>
                <a:close/>
                <a:moveTo>
                  <a:pt x="5805386" y="239240"/>
                </a:moveTo>
                <a:cubicBezTo>
                  <a:pt x="5783116" y="246988"/>
                  <a:pt x="5760847" y="254734"/>
                  <a:pt x="5736947" y="261367"/>
                </a:cubicBezTo>
                <a:cubicBezTo>
                  <a:pt x="5638133" y="287976"/>
                  <a:pt x="5538513" y="299897"/>
                  <a:pt x="5427012" y="311272"/>
                </a:cubicBezTo>
                <a:cubicBezTo>
                  <a:pt x="5345554" y="319953"/>
                  <a:pt x="5243942" y="330268"/>
                  <a:pt x="5147818" y="322112"/>
                </a:cubicBezTo>
                <a:cubicBezTo>
                  <a:pt x="5118835" y="319462"/>
                  <a:pt x="5090027" y="315925"/>
                  <a:pt x="5060854" y="311882"/>
                </a:cubicBezTo>
                <a:cubicBezTo>
                  <a:pt x="5021780" y="306636"/>
                  <a:pt x="4983964" y="301993"/>
                  <a:pt x="4945989" y="300516"/>
                </a:cubicBezTo>
                <a:cubicBezTo>
                  <a:pt x="5093776" y="343728"/>
                  <a:pt x="5255799" y="359063"/>
                  <a:pt x="5410479" y="348434"/>
                </a:cubicBezTo>
                <a:cubicBezTo>
                  <a:pt x="5535307" y="339607"/>
                  <a:pt x="5683741" y="304513"/>
                  <a:pt x="5805386" y="239240"/>
                </a:cubicBezTo>
                <a:close/>
                <a:moveTo>
                  <a:pt x="5905192" y="163079"/>
                </a:moveTo>
                <a:cubicBezTo>
                  <a:pt x="5892074" y="166484"/>
                  <a:pt x="5879136" y="168997"/>
                  <a:pt x="5865655" y="171901"/>
                </a:cubicBezTo>
                <a:cubicBezTo>
                  <a:pt x="5671371" y="212758"/>
                  <a:pt x="5464843" y="252569"/>
                  <a:pt x="5259740" y="257013"/>
                </a:cubicBezTo>
                <a:cubicBezTo>
                  <a:pt x="5242649" y="257191"/>
                  <a:pt x="5225558" y="257369"/>
                  <a:pt x="5208466" y="257550"/>
                </a:cubicBezTo>
                <a:cubicBezTo>
                  <a:pt x="5132177" y="258666"/>
                  <a:pt x="5054091" y="259560"/>
                  <a:pt x="4980204" y="271903"/>
                </a:cubicBezTo>
                <a:cubicBezTo>
                  <a:pt x="5009725" y="274165"/>
                  <a:pt x="5038894" y="278201"/>
                  <a:pt x="5068068" y="282244"/>
                </a:cubicBezTo>
                <a:cubicBezTo>
                  <a:pt x="5096338" y="286164"/>
                  <a:pt x="5124608" y="290090"/>
                  <a:pt x="5153231" y="292240"/>
                </a:cubicBezTo>
                <a:cubicBezTo>
                  <a:pt x="5246661" y="300067"/>
                  <a:pt x="5346469" y="289533"/>
                  <a:pt x="5426491" y="281128"/>
                </a:cubicBezTo>
                <a:cubicBezTo>
                  <a:pt x="5536189" y="269536"/>
                  <a:pt x="5634727" y="258390"/>
                  <a:pt x="5731212" y="231951"/>
                </a:cubicBezTo>
                <a:cubicBezTo>
                  <a:pt x="5794995" y="214721"/>
                  <a:pt x="5853525" y="191373"/>
                  <a:pt x="5905192" y="163079"/>
                </a:cubicBezTo>
                <a:close/>
                <a:moveTo>
                  <a:pt x="5944437" y="113829"/>
                </a:moveTo>
                <a:cubicBezTo>
                  <a:pt x="5917256" y="119186"/>
                  <a:pt x="5863594" y="140199"/>
                  <a:pt x="5825032" y="146405"/>
                </a:cubicBezTo>
                <a:cubicBezTo>
                  <a:pt x="5539893" y="189777"/>
                  <a:pt x="5237140" y="170377"/>
                  <a:pt x="4955599" y="247008"/>
                </a:cubicBezTo>
                <a:cubicBezTo>
                  <a:pt x="5038637" y="230314"/>
                  <a:pt x="5125543" y="229138"/>
                  <a:pt x="5210104" y="228123"/>
                </a:cubicBezTo>
                <a:cubicBezTo>
                  <a:pt x="5227195" y="227945"/>
                  <a:pt x="5244285" y="227765"/>
                  <a:pt x="5261015" y="227087"/>
                </a:cubicBezTo>
                <a:cubicBezTo>
                  <a:pt x="5463242" y="223204"/>
                  <a:pt x="5667966" y="183171"/>
                  <a:pt x="5861181" y="143093"/>
                </a:cubicBezTo>
                <a:cubicBezTo>
                  <a:pt x="5895331" y="135893"/>
                  <a:pt x="5928215" y="128080"/>
                  <a:pt x="5961252" y="114820"/>
                </a:cubicBezTo>
                <a:cubicBezTo>
                  <a:pt x="5959615" y="111998"/>
                  <a:pt x="5953497" y="112044"/>
                  <a:pt x="5944437" y="113829"/>
                </a:cubicBezTo>
                <a:close/>
                <a:moveTo>
                  <a:pt x="9095810" y="0"/>
                </a:moveTo>
                <a:lnTo>
                  <a:pt x="9215999" y="0"/>
                </a:lnTo>
                <a:lnTo>
                  <a:pt x="9250991" y="17650"/>
                </a:lnTo>
                <a:cubicBezTo>
                  <a:pt x="9345825" y="54329"/>
                  <a:pt x="9448424" y="64330"/>
                  <a:pt x="9551793" y="69947"/>
                </a:cubicBezTo>
                <a:cubicBezTo>
                  <a:pt x="9773323" y="81971"/>
                  <a:pt x="9993517" y="56091"/>
                  <a:pt x="10211701" y="15192"/>
                </a:cubicBezTo>
                <a:cubicBezTo>
                  <a:pt x="10030564" y="37013"/>
                  <a:pt x="9847820" y="45912"/>
                  <a:pt x="9665014" y="41266"/>
                </a:cubicBezTo>
                <a:cubicBezTo>
                  <a:pt x="9560295" y="38460"/>
                  <a:pt x="9467175" y="31066"/>
                  <a:pt x="9382567" y="18583"/>
                </a:cubicBezTo>
                <a:lnTo>
                  <a:pt x="9283159" y="0"/>
                </a:lnTo>
                <a:lnTo>
                  <a:pt x="9469266" y="0"/>
                </a:lnTo>
                <a:lnTo>
                  <a:pt x="9504117" y="4274"/>
                </a:lnTo>
                <a:cubicBezTo>
                  <a:pt x="9555272" y="8689"/>
                  <a:pt x="9609472" y="11637"/>
                  <a:pt x="9667223" y="13232"/>
                </a:cubicBezTo>
                <a:cubicBezTo>
                  <a:pt x="9740740" y="15225"/>
                  <a:pt x="9814266" y="15008"/>
                  <a:pt x="9887703" y="12601"/>
                </a:cubicBezTo>
                <a:lnTo>
                  <a:pt x="10088930" y="0"/>
                </a:lnTo>
                <a:lnTo>
                  <a:pt x="10544171" y="0"/>
                </a:lnTo>
                <a:lnTo>
                  <a:pt x="10392396" y="36772"/>
                </a:lnTo>
                <a:cubicBezTo>
                  <a:pt x="10070832" y="110795"/>
                  <a:pt x="9739873" y="167441"/>
                  <a:pt x="9413803" y="131277"/>
                </a:cubicBezTo>
                <a:cubicBezTo>
                  <a:pt x="9315472" y="120226"/>
                  <a:pt x="9243539" y="84460"/>
                  <a:pt x="9174626" y="44983"/>
                </a:cubicBezTo>
                <a:close/>
                <a:moveTo>
                  <a:pt x="8474998" y="0"/>
                </a:moveTo>
                <a:lnTo>
                  <a:pt x="8573502" y="0"/>
                </a:lnTo>
                <a:lnTo>
                  <a:pt x="8659539" y="117664"/>
                </a:lnTo>
                <a:cubicBezTo>
                  <a:pt x="8833725" y="341427"/>
                  <a:pt x="9029703" y="551148"/>
                  <a:pt x="9248507" y="743734"/>
                </a:cubicBezTo>
                <a:cubicBezTo>
                  <a:pt x="9268744" y="761313"/>
                  <a:pt x="9289217" y="778348"/>
                  <a:pt x="9309457" y="795932"/>
                </a:cubicBezTo>
                <a:cubicBezTo>
                  <a:pt x="9458210" y="686371"/>
                  <a:pt x="9607233" y="585288"/>
                  <a:pt x="9785496" y="530713"/>
                </a:cubicBezTo>
                <a:cubicBezTo>
                  <a:pt x="10009630" y="462073"/>
                  <a:pt x="10250992" y="434854"/>
                  <a:pt x="10482828" y="399738"/>
                </a:cubicBezTo>
                <a:cubicBezTo>
                  <a:pt x="10519933" y="394202"/>
                  <a:pt x="10478550" y="453937"/>
                  <a:pt x="10468382" y="461219"/>
                </a:cubicBezTo>
                <a:cubicBezTo>
                  <a:pt x="10161572" y="688641"/>
                  <a:pt x="9818370" y="924476"/>
                  <a:pt x="9430790" y="895589"/>
                </a:cubicBezTo>
                <a:cubicBezTo>
                  <a:pt x="9617112" y="1044003"/>
                  <a:pt x="9813963" y="1178199"/>
                  <a:pt x="10019780" y="1298815"/>
                </a:cubicBezTo>
                <a:cubicBezTo>
                  <a:pt x="10142151" y="1263712"/>
                  <a:pt x="10256792" y="1186061"/>
                  <a:pt x="10372218" y="1146081"/>
                </a:cubicBezTo>
                <a:cubicBezTo>
                  <a:pt x="10279439" y="901425"/>
                  <a:pt x="10751513" y="443317"/>
                  <a:pt x="10896429" y="310883"/>
                </a:cubicBezTo>
                <a:cubicBezTo>
                  <a:pt x="10907980" y="300321"/>
                  <a:pt x="10927341" y="295643"/>
                  <a:pt x="10919735" y="318176"/>
                </a:cubicBezTo>
                <a:cubicBezTo>
                  <a:pt x="10845552" y="531416"/>
                  <a:pt x="10769057" y="750112"/>
                  <a:pt x="10637064" y="935661"/>
                </a:cubicBezTo>
                <a:cubicBezTo>
                  <a:pt x="10618262" y="961821"/>
                  <a:pt x="10471373" y="1105010"/>
                  <a:pt x="10516995" y="1070245"/>
                </a:cubicBezTo>
                <a:cubicBezTo>
                  <a:pt x="10630585" y="984423"/>
                  <a:pt x="10740230" y="886628"/>
                  <a:pt x="10868835" y="815534"/>
                </a:cubicBezTo>
                <a:cubicBezTo>
                  <a:pt x="11133493" y="669415"/>
                  <a:pt x="11435682" y="612577"/>
                  <a:pt x="11704547" y="465665"/>
                </a:cubicBezTo>
                <a:cubicBezTo>
                  <a:pt x="11748194" y="441649"/>
                  <a:pt x="11962368" y="287033"/>
                  <a:pt x="12033562" y="350012"/>
                </a:cubicBezTo>
                <a:cubicBezTo>
                  <a:pt x="12042008" y="357446"/>
                  <a:pt x="12029170" y="377121"/>
                  <a:pt x="12025537" y="382666"/>
                </a:cubicBezTo>
                <a:cubicBezTo>
                  <a:pt x="11835636" y="694348"/>
                  <a:pt x="11402055" y="895784"/>
                  <a:pt x="11088649" y="1056676"/>
                </a:cubicBezTo>
                <a:cubicBezTo>
                  <a:pt x="10916755" y="1144851"/>
                  <a:pt x="10757473" y="1230645"/>
                  <a:pt x="10561600" y="1229477"/>
                </a:cubicBezTo>
                <a:cubicBezTo>
                  <a:pt x="10456897" y="1228927"/>
                  <a:pt x="10388434" y="1221837"/>
                  <a:pt x="10280797" y="1263181"/>
                </a:cubicBezTo>
                <a:cubicBezTo>
                  <a:pt x="10214114" y="1288380"/>
                  <a:pt x="10149765" y="1312641"/>
                  <a:pt x="10083376" y="1334114"/>
                </a:cubicBezTo>
                <a:cubicBezTo>
                  <a:pt x="10323674" y="1470609"/>
                  <a:pt x="10574467" y="1588379"/>
                  <a:pt x="10832582" y="1687356"/>
                </a:cubicBezTo>
                <a:cubicBezTo>
                  <a:pt x="10835145" y="1685866"/>
                  <a:pt x="10837160" y="1684144"/>
                  <a:pt x="10839263" y="1683743"/>
                </a:cubicBezTo>
                <a:cubicBezTo>
                  <a:pt x="11026680" y="1639479"/>
                  <a:pt x="11198523" y="1559010"/>
                  <a:pt x="11350910" y="1443899"/>
                </a:cubicBezTo>
                <a:cubicBezTo>
                  <a:pt x="11353302" y="1439761"/>
                  <a:pt x="11356166" y="1434532"/>
                  <a:pt x="11360346" y="1429225"/>
                </a:cubicBezTo>
                <a:cubicBezTo>
                  <a:pt x="11568454" y="1154547"/>
                  <a:pt x="11893126" y="995756"/>
                  <a:pt x="12167580" y="789523"/>
                </a:cubicBezTo>
                <a:lnTo>
                  <a:pt x="12192000" y="769876"/>
                </a:lnTo>
                <a:lnTo>
                  <a:pt x="12192000" y="802845"/>
                </a:lnTo>
                <a:lnTo>
                  <a:pt x="12173558" y="821317"/>
                </a:lnTo>
                <a:cubicBezTo>
                  <a:pt x="12156328" y="839775"/>
                  <a:pt x="12135859" y="862655"/>
                  <a:pt x="12117398" y="877374"/>
                </a:cubicBezTo>
                <a:cubicBezTo>
                  <a:pt x="11911342" y="1038644"/>
                  <a:pt x="11659100" y="1158472"/>
                  <a:pt x="11472926" y="1344259"/>
                </a:cubicBezTo>
                <a:cubicBezTo>
                  <a:pt x="11530856" y="1294104"/>
                  <a:pt x="11599815" y="1254410"/>
                  <a:pt x="11666978" y="1215889"/>
                </a:cubicBezTo>
                <a:cubicBezTo>
                  <a:pt x="11680568" y="1208123"/>
                  <a:pt x="11694155" y="1200357"/>
                  <a:pt x="11707200" y="1192361"/>
                </a:cubicBezTo>
                <a:cubicBezTo>
                  <a:pt x="11867081" y="1099094"/>
                  <a:pt x="12010478" y="976320"/>
                  <a:pt x="12144637" y="858646"/>
                </a:cubicBezTo>
                <a:lnTo>
                  <a:pt x="12192000" y="810414"/>
                </a:lnTo>
                <a:lnTo>
                  <a:pt x="12192000" y="916439"/>
                </a:lnTo>
                <a:lnTo>
                  <a:pt x="12150630" y="982925"/>
                </a:lnTo>
                <a:cubicBezTo>
                  <a:pt x="11972246" y="1237618"/>
                  <a:pt x="11719654" y="1416530"/>
                  <a:pt x="11389484" y="1469889"/>
                </a:cubicBezTo>
                <a:cubicBezTo>
                  <a:pt x="11249700" y="1582602"/>
                  <a:pt x="11093517" y="1667134"/>
                  <a:pt x="10923736" y="1721439"/>
                </a:cubicBezTo>
                <a:cubicBezTo>
                  <a:pt x="10979487" y="1741826"/>
                  <a:pt x="11035469" y="1761662"/>
                  <a:pt x="11091913" y="1780406"/>
                </a:cubicBezTo>
                <a:cubicBezTo>
                  <a:pt x="11318237" y="1855623"/>
                  <a:pt x="11544464" y="1908264"/>
                  <a:pt x="11771238" y="1944400"/>
                </a:cubicBezTo>
                <a:cubicBezTo>
                  <a:pt x="11775181" y="1939634"/>
                  <a:pt x="11778904" y="1935410"/>
                  <a:pt x="11783166" y="1931422"/>
                </a:cubicBezTo>
                <a:cubicBezTo>
                  <a:pt x="11885723" y="1797152"/>
                  <a:pt x="11990570" y="1669642"/>
                  <a:pt x="12131988" y="1574357"/>
                </a:cubicBezTo>
                <a:lnTo>
                  <a:pt x="12192000" y="1537429"/>
                </a:lnTo>
                <a:lnTo>
                  <a:pt x="12192000" y="1589108"/>
                </a:lnTo>
                <a:lnTo>
                  <a:pt x="12112105" y="1640352"/>
                </a:lnTo>
                <a:cubicBezTo>
                  <a:pt x="12011319" y="1713959"/>
                  <a:pt x="11928638" y="1801479"/>
                  <a:pt x="11849203" y="1900149"/>
                </a:cubicBezTo>
                <a:cubicBezTo>
                  <a:pt x="11883038" y="1876488"/>
                  <a:pt x="11915071" y="1849494"/>
                  <a:pt x="11946326" y="1822808"/>
                </a:cubicBezTo>
                <a:cubicBezTo>
                  <a:pt x="11980834" y="1792997"/>
                  <a:pt x="12017130" y="1762011"/>
                  <a:pt x="12055863" y="1735914"/>
                </a:cubicBezTo>
                <a:cubicBezTo>
                  <a:pt x="12086678" y="1714840"/>
                  <a:pt x="12119524" y="1696556"/>
                  <a:pt x="12150816" y="1678902"/>
                </a:cubicBezTo>
                <a:lnTo>
                  <a:pt x="12192000" y="1655121"/>
                </a:lnTo>
                <a:lnTo>
                  <a:pt x="12192000" y="1686869"/>
                </a:lnTo>
                <a:lnTo>
                  <a:pt x="12163772" y="1703058"/>
                </a:lnTo>
                <a:cubicBezTo>
                  <a:pt x="12132704" y="1720165"/>
                  <a:pt x="12100405" y="1738677"/>
                  <a:pt x="12070597" y="1758893"/>
                </a:cubicBezTo>
                <a:cubicBezTo>
                  <a:pt x="12033422" y="1784357"/>
                  <a:pt x="11997904" y="1815035"/>
                  <a:pt x="11963621" y="1844299"/>
                </a:cubicBezTo>
                <a:cubicBezTo>
                  <a:pt x="11938421" y="1865816"/>
                  <a:pt x="11913214" y="1887338"/>
                  <a:pt x="11886604" y="1907617"/>
                </a:cubicBezTo>
                <a:cubicBezTo>
                  <a:pt x="11977116" y="1884856"/>
                  <a:pt x="12067233" y="1841647"/>
                  <a:pt x="12153575" y="1786372"/>
                </a:cubicBezTo>
                <a:lnTo>
                  <a:pt x="12192000" y="1759693"/>
                </a:lnTo>
                <a:lnTo>
                  <a:pt x="12192000" y="1809459"/>
                </a:lnTo>
                <a:lnTo>
                  <a:pt x="12121362" y="1857561"/>
                </a:lnTo>
                <a:cubicBezTo>
                  <a:pt x="12048187" y="1902591"/>
                  <a:pt x="11972544" y="1939172"/>
                  <a:pt x="11895949" y="1963079"/>
                </a:cubicBezTo>
                <a:lnTo>
                  <a:pt x="12192000" y="1990579"/>
                </a:lnTo>
                <a:lnTo>
                  <a:pt x="12192000" y="2065582"/>
                </a:lnTo>
                <a:lnTo>
                  <a:pt x="12153918" y="2063926"/>
                </a:lnTo>
                <a:lnTo>
                  <a:pt x="12192000" y="2085104"/>
                </a:lnTo>
                <a:lnTo>
                  <a:pt x="12192000" y="2178471"/>
                </a:lnTo>
                <a:lnTo>
                  <a:pt x="12085355" y="2122457"/>
                </a:lnTo>
                <a:lnTo>
                  <a:pt x="12192000" y="2196158"/>
                </a:lnTo>
                <a:lnTo>
                  <a:pt x="12192000" y="2230374"/>
                </a:lnTo>
                <a:lnTo>
                  <a:pt x="12041237" y="2126309"/>
                </a:lnTo>
                <a:cubicBezTo>
                  <a:pt x="12076493" y="2177612"/>
                  <a:pt x="12124001" y="2222030"/>
                  <a:pt x="12174450" y="2262541"/>
                </a:cubicBezTo>
                <a:lnTo>
                  <a:pt x="12192000" y="2275857"/>
                </a:lnTo>
                <a:lnTo>
                  <a:pt x="12192000" y="2377131"/>
                </a:lnTo>
                <a:lnTo>
                  <a:pt x="12155801" y="2349925"/>
                </a:lnTo>
                <a:cubicBezTo>
                  <a:pt x="12047062" y="2264619"/>
                  <a:pt x="11950704" y="2181979"/>
                  <a:pt x="11930164" y="2041945"/>
                </a:cubicBezTo>
                <a:cubicBezTo>
                  <a:pt x="11807338" y="2027929"/>
                  <a:pt x="11684723" y="2008847"/>
                  <a:pt x="11561767" y="1984479"/>
                </a:cubicBezTo>
                <a:cubicBezTo>
                  <a:pt x="11829168" y="2318516"/>
                  <a:pt x="11916257" y="2737804"/>
                  <a:pt x="11987997" y="3153822"/>
                </a:cubicBezTo>
                <a:cubicBezTo>
                  <a:pt x="11991834" y="3176690"/>
                  <a:pt x="11945766" y="3233800"/>
                  <a:pt x="11926558" y="3203134"/>
                </a:cubicBezTo>
                <a:cubicBezTo>
                  <a:pt x="11688637" y="2826855"/>
                  <a:pt x="11343207" y="2452063"/>
                  <a:pt x="11440430" y="1973028"/>
                </a:cubicBezTo>
                <a:cubicBezTo>
                  <a:pt x="11441503" y="1968973"/>
                  <a:pt x="11443583" y="1964061"/>
                  <a:pt x="11446754" y="1959605"/>
                </a:cubicBezTo>
                <a:cubicBezTo>
                  <a:pt x="11314670" y="1929437"/>
                  <a:pt x="11182797" y="1894208"/>
                  <a:pt x="11050651" y="1850495"/>
                </a:cubicBezTo>
                <a:cubicBezTo>
                  <a:pt x="10825423" y="1775743"/>
                  <a:pt x="10604642" y="1687421"/>
                  <a:pt x="10389960" y="1586232"/>
                </a:cubicBezTo>
                <a:cubicBezTo>
                  <a:pt x="10423849" y="1697796"/>
                  <a:pt x="10481699" y="1805979"/>
                  <a:pt x="10500699" y="1913175"/>
                </a:cubicBezTo>
                <a:cubicBezTo>
                  <a:pt x="10502971" y="1915419"/>
                  <a:pt x="10505550" y="1918445"/>
                  <a:pt x="10507814" y="1920694"/>
                </a:cubicBezTo>
                <a:cubicBezTo>
                  <a:pt x="10511536" y="1916469"/>
                  <a:pt x="10515800" y="1912482"/>
                  <a:pt x="10518908" y="1911226"/>
                </a:cubicBezTo>
                <a:cubicBezTo>
                  <a:pt x="10803133" y="1788841"/>
                  <a:pt x="11118572" y="2264893"/>
                  <a:pt x="11258935" y="2442781"/>
                </a:cubicBezTo>
                <a:cubicBezTo>
                  <a:pt x="11271929" y="2459223"/>
                  <a:pt x="11230610" y="2515770"/>
                  <a:pt x="11211663" y="2510325"/>
                </a:cubicBezTo>
                <a:cubicBezTo>
                  <a:pt x="10952813" y="2437432"/>
                  <a:pt x="10754880" y="2286035"/>
                  <a:pt x="10571295" y="2105302"/>
                </a:cubicBezTo>
                <a:cubicBezTo>
                  <a:pt x="10593939" y="2333141"/>
                  <a:pt x="10477445" y="2625036"/>
                  <a:pt x="10435737" y="2805672"/>
                </a:cubicBezTo>
                <a:cubicBezTo>
                  <a:pt x="10398299" y="2965580"/>
                  <a:pt x="10359478" y="3078554"/>
                  <a:pt x="10206831" y="3151701"/>
                </a:cubicBezTo>
                <a:cubicBezTo>
                  <a:pt x="10193935" y="3157832"/>
                  <a:pt x="10194572" y="3142650"/>
                  <a:pt x="10196482" y="3135084"/>
                </a:cubicBezTo>
                <a:cubicBezTo>
                  <a:pt x="10274073" y="2811909"/>
                  <a:pt x="10304290" y="2478979"/>
                  <a:pt x="10381882" y="2155807"/>
                </a:cubicBezTo>
                <a:cubicBezTo>
                  <a:pt x="10395105" y="2100241"/>
                  <a:pt x="10437104" y="2020803"/>
                  <a:pt x="10439260" y="1962486"/>
                </a:cubicBezTo>
                <a:cubicBezTo>
                  <a:pt x="10439491" y="1961942"/>
                  <a:pt x="10439175" y="1961166"/>
                  <a:pt x="10439409" y="1960615"/>
                </a:cubicBezTo>
                <a:cubicBezTo>
                  <a:pt x="10439475" y="1957427"/>
                  <a:pt x="10440085" y="1954468"/>
                  <a:pt x="10439915" y="1951821"/>
                </a:cubicBezTo>
                <a:cubicBezTo>
                  <a:pt x="10433959" y="1836632"/>
                  <a:pt x="10332627" y="1683636"/>
                  <a:pt x="10314241" y="1556749"/>
                </a:cubicBezTo>
                <a:cubicBezTo>
                  <a:pt x="10313847" y="1554649"/>
                  <a:pt x="10314451" y="1551688"/>
                  <a:pt x="10315061" y="1548729"/>
                </a:cubicBezTo>
                <a:cubicBezTo>
                  <a:pt x="10038413" y="1412938"/>
                  <a:pt x="9774128" y="1254043"/>
                  <a:pt x="9526158" y="1071804"/>
                </a:cubicBezTo>
                <a:cubicBezTo>
                  <a:pt x="9586547" y="1245450"/>
                  <a:pt x="9699054" y="1407035"/>
                  <a:pt x="9758689" y="1585512"/>
                </a:cubicBezTo>
                <a:cubicBezTo>
                  <a:pt x="9851296" y="1860991"/>
                  <a:pt x="9909066" y="2144264"/>
                  <a:pt x="9941392" y="2432858"/>
                </a:cubicBezTo>
                <a:cubicBezTo>
                  <a:pt x="9942776" y="2446319"/>
                  <a:pt x="9898852" y="2512059"/>
                  <a:pt x="9887724" y="2495762"/>
                </a:cubicBezTo>
                <a:cubicBezTo>
                  <a:pt x="9758830" y="2305989"/>
                  <a:pt x="9675953" y="2083557"/>
                  <a:pt x="9587446" y="1872898"/>
                </a:cubicBezTo>
                <a:cubicBezTo>
                  <a:pt x="9504836" y="1675682"/>
                  <a:pt x="9450239" y="1492905"/>
                  <a:pt x="9462810" y="1288346"/>
                </a:cubicBezTo>
                <a:cubicBezTo>
                  <a:pt x="9416080" y="1372857"/>
                  <a:pt x="9368030" y="1457457"/>
                  <a:pt x="9318575" y="1540820"/>
                </a:cubicBezTo>
                <a:cubicBezTo>
                  <a:pt x="9284037" y="1599587"/>
                  <a:pt x="9257140" y="1661598"/>
                  <a:pt x="9191090" y="1688355"/>
                </a:cubicBezTo>
                <a:cubicBezTo>
                  <a:pt x="9186426" y="1690241"/>
                  <a:pt x="9179411" y="1688563"/>
                  <a:pt x="9177757" y="1683354"/>
                </a:cubicBezTo>
                <a:cubicBezTo>
                  <a:pt x="9143528" y="1583238"/>
                  <a:pt x="9220115" y="1420588"/>
                  <a:pt x="9274865" y="1336896"/>
                </a:cubicBezTo>
                <a:cubicBezTo>
                  <a:pt x="9324504" y="1260695"/>
                  <a:pt x="9393212" y="1200294"/>
                  <a:pt x="9478649" y="1173376"/>
                </a:cubicBezTo>
                <a:cubicBezTo>
                  <a:pt x="9479343" y="1171736"/>
                  <a:pt x="9480811" y="1169782"/>
                  <a:pt x="9482281" y="1167830"/>
                </a:cubicBezTo>
                <a:cubicBezTo>
                  <a:pt x="9463542" y="1119335"/>
                  <a:pt x="9448141" y="1069035"/>
                  <a:pt x="9438637" y="1015438"/>
                </a:cubicBezTo>
                <a:cubicBezTo>
                  <a:pt x="9438473" y="1012795"/>
                  <a:pt x="9438847" y="1010377"/>
                  <a:pt x="9439458" y="1007420"/>
                </a:cubicBezTo>
                <a:cubicBezTo>
                  <a:pt x="9356819" y="944106"/>
                  <a:pt x="9275563" y="877509"/>
                  <a:pt x="9197105" y="808882"/>
                </a:cubicBezTo>
                <a:cubicBezTo>
                  <a:pt x="9119732" y="740719"/>
                  <a:pt x="9045390" y="669969"/>
                  <a:pt x="8973607" y="597733"/>
                </a:cubicBezTo>
                <a:cubicBezTo>
                  <a:pt x="9117865" y="988437"/>
                  <a:pt x="9115639" y="1402749"/>
                  <a:pt x="8967512" y="1795211"/>
                </a:cubicBezTo>
                <a:cubicBezTo>
                  <a:pt x="8964595" y="1803635"/>
                  <a:pt x="8922055" y="1866099"/>
                  <a:pt x="8912526" y="1841464"/>
                </a:cubicBezTo>
                <a:cubicBezTo>
                  <a:pt x="8756044" y="1433999"/>
                  <a:pt x="8647107" y="967467"/>
                  <a:pt x="8893391" y="572788"/>
                </a:cubicBezTo>
                <a:cubicBezTo>
                  <a:pt x="8896018" y="568101"/>
                  <a:pt x="8899507" y="564428"/>
                  <a:pt x="8902990" y="560750"/>
                </a:cubicBezTo>
                <a:cubicBezTo>
                  <a:pt x="8907633" y="554349"/>
                  <a:pt x="8913596" y="547863"/>
                  <a:pt x="8919102" y="542471"/>
                </a:cubicBezTo>
                <a:cubicBezTo>
                  <a:pt x="8828814" y="448553"/>
                  <a:pt x="8743025" y="351231"/>
                  <a:pt x="8661728" y="250903"/>
                </a:cubicBezTo>
                <a:close/>
                <a:moveTo>
                  <a:pt x="8357758" y="0"/>
                </a:moveTo>
                <a:lnTo>
                  <a:pt x="8405492" y="0"/>
                </a:lnTo>
                <a:lnTo>
                  <a:pt x="8392083" y="30495"/>
                </a:lnTo>
                <a:cubicBezTo>
                  <a:pt x="8354166" y="121698"/>
                  <a:pt x="8324318" y="217584"/>
                  <a:pt x="8339888" y="306259"/>
                </a:cubicBezTo>
                <a:cubicBezTo>
                  <a:pt x="8364400" y="446040"/>
                  <a:pt x="8455049" y="577127"/>
                  <a:pt x="8473847" y="727373"/>
                </a:cubicBezTo>
                <a:cubicBezTo>
                  <a:pt x="8510300" y="1013846"/>
                  <a:pt x="8488635" y="1326579"/>
                  <a:pt x="8454081" y="1611960"/>
                </a:cubicBezTo>
                <a:cubicBezTo>
                  <a:pt x="8452268" y="1625361"/>
                  <a:pt x="8409518" y="1692886"/>
                  <a:pt x="8396000" y="1663986"/>
                </a:cubicBezTo>
                <a:cubicBezTo>
                  <a:pt x="8190763" y="1233305"/>
                  <a:pt x="8063839" y="818387"/>
                  <a:pt x="8238881" y="368438"/>
                </a:cubicBezTo>
                <a:lnTo>
                  <a:pt x="7668140" y="942511"/>
                </a:lnTo>
                <a:cubicBezTo>
                  <a:pt x="7658137" y="952438"/>
                  <a:pt x="7629107" y="972341"/>
                  <a:pt x="7637853" y="942567"/>
                </a:cubicBezTo>
                <a:cubicBezTo>
                  <a:pt x="7690270" y="771614"/>
                  <a:pt x="7793861" y="624255"/>
                  <a:pt x="7909649" y="489150"/>
                </a:cubicBezTo>
                <a:cubicBezTo>
                  <a:pt x="8010566" y="370919"/>
                  <a:pt x="8112174" y="322520"/>
                  <a:pt x="8256182" y="301724"/>
                </a:cubicBezTo>
                <a:cubicBezTo>
                  <a:pt x="8255907" y="293239"/>
                  <a:pt x="8255408" y="285302"/>
                  <a:pt x="8255912" y="276498"/>
                </a:cubicBezTo>
                <a:cubicBezTo>
                  <a:pt x="8260651" y="221208"/>
                  <a:pt x="8285427" y="155085"/>
                  <a:pt x="8315225" y="89075"/>
                </a:cubicBezTo>
                <a:close/>
                <a:moveTo>
                  <a:pt x="7497388" y="0"/>
                </a:moveTo>
                <a:lnTo>
                  <a:pt x="7560921" y="0"/>
                </a:lnTo>
                <a:lnTo>
                  <a:pt x="7546742" y="68966"/>
                </a:lnTo>
                <a:cubicBezTo>
                  <a:pt x="7513334" y="225436"/>
                  <a:pt x="7494394" y="379659"/>
                  <a:pt x="7488853" y="535687"/>
                </a:cubicBezTo>
                <a:lnTo>
                  <a:pt x="7529509" y="380358"/>
                </a:lnTo>
                <a:cubicBezTo>
                  <a:pt x="7546426" y="316055"/>
                  <a:pt x="7563725" y="249346"/>
                  <a:pt x="7585939" y="184712"/>
                </a:cubicBezTo>
                <a:cubicBezTo>
                  <a:pt x="7597162" y="152119"/>
                  <a:pt x="7609478" y="119997"/>
                  <a:pt x="7621792" y="87864"/>
                </a:cubicBezTo>
                <a:lnTo>
                  <a:pt x="7654204" y="0"/>
                </a:lnTo>
                <a:lnTo>
                  <a:pt x="7683986" y="0"/>
                </a:lnTo>
                <a:lnTo>
                  <a:pt x="7647914" y="97640"/>
                </a:lnTo>
                <a:cubicBezTo>
                  <a:pt x="7635833" y="129221"/>
                  <a:pt x="7623516" y="161350"/>
                  <a:pt x="7612524" y="193392"/>
                </a:cubicBezTo>
                <a:cubicBezTo>
                  <a:pt x="7590775" y="256933"/>
                  <a:pt x="7573702" y="323103"/>
                  <a:pt x="7557013" y="386853"/>
                </a:cubicBezTo>
                <a:lnTo>
                  <a:pt x="7517286" y="539999"/>
                </a:lnTo>
                <a:cubicBezTo>
                  <a:pt x="7579804" y="409054"/>
                  <a:pt x="7648790" y="283748"/>
                  <a:pt x="7704204" y="152292"/>
                </a:cubicBezTo>
                <a:lnTo>
                  <a:pt x="7756975" y="0"/>
                </a:lnTo>
                <a:lnTo>
                  <a:pt x="7837329" y="0"/>
                </a:lnTo>
                <a:lnTo>
                  <a:pt x="7821760" y="65656"/>
                </a:lnTo>
                <a:cubicBezTo>
                  <a:pt x="7739780" y="311007"/>
                  <a:pt x="7576279" y="519263"/>
                  <a:pt x="7488925" y="763628"/>
                </a:cubicBezTo>
                <a:cubicBezTo>
                  <a:pt x="7478308" y="793254"/>
                  <a:pt x="7422482" y="826275"/>
                  <a:pt x="7419999" y="774360"/>
                </a:cubicBezTo>
                <a:cubicBezTo>
                  <a:pt x="7407159" y="524115"/>
                  <a:pt x="7434412" y="279259"/>
                  <a:pt x="7487820" y="37416"/>
                </a:cubicBezTo>
                <a:close/>
                <a:moveTo>
                  <a:pt x="3882765" y="0"/>
                </a:moveTo>
                <a:lnTo>
                  <a:pt x="3995099" y="0"/>
                </a:lnTo>
                <a:lnTo>
                  <a:pt x="4163818" y="234104"/>
                </a:lnTo>
                <a:cubicBezTo>
                  <a:pt x="4167056" y="234046"/>
                  <a:pt x="4169933" y="233486"/>
                  <a:pt x="4172099" y="234207"/>
                </a:cubicBezTo>
                <a:cubicBezTo>
                  <a:pt x="4370329" y="290447"/>
                  <a:pt x="4575890" y="304753"/>
                  <a:pt x="4784282" y="276561"/>
                </a:cubicBezTo>
                <a:cubicBezTo>
                  <a:pt x="4788943" y="273941"/>
                  <a:pt x="4794689" y="270546"/>
                  <a:pt x="4801687" y="267764"/>
                </a:cubicBezTo>
                <a:cubicBezTo>
                  <a:pt x="5207052" y="98325"/>
                  <a:pt x="5661672" y="149587"/>
                  <a:pt x="6082788" y="64119"/>
                </a:cubicBezTo>
                <a:cubicBezTo>
                  <a:pt x="6097705" y="60940"/>
                  <a:pt x="6122565" y="65809"/>
                  <a:pt x="6099442" y="82568"/>
                </a:cubicBezTo>
                <a:cubicBezTo>
                  <a:pt x="5702970" y="366122"/>
                  <a:pt x="5250177" y="483706"/>
                  <a:pt x="4804137" y="320931"/>
                </a:cubicBezTo>
                <a:cubicBezTo>
                  <a:pt x="4608728" y="353445"/>
                  <a:pt x="4415104" y="351091"/>
                  <a:pt x="4227047" y="313415"/>
                </a:cubicBezTo>
                <a:cubicBezTo>
                  <a:pt x="4265992" y="361495"/>
                  <a:pt x="4305481" y="409180"/>
                  <a:pt x="4346041" y="456086"/>
                </a:cubicBezTo>
                <a:cubicBezTo>
                  <a:pt x="4508645" y="644218"/>
                  <a:pt x="4684629" y="811207"/>
                  <a:pt x="4870967" y="963061"/>
                </a:cubicBezTo>
                <a:cubicBezTo>
                  <a:pt x="4877428" y="960662"/>
                  <a:pt x="4883360" y="958653"/>
                  <a:pt x="4889647" y="957147"/>
                </a:cubicBezTo>
                <a:cubicBezTo>
                  <a:pt x="5063790" y="885104"/>
                  <a:pt x="5235998" y="820573"/>
                  <a:pt x="5422504" y="805191"/>
                </a:cubicBezTo>
                <a:cubicBezTo>
                  <a:pt x="5643719" y="786779"/>
                  <a:pt x="5869113" y="808075"/>
                  <a:pt x="6087656" y="826703"/>
                </a:cubicBezTo>
                <a:cubicBezTo>
                  <a:pt x="6118977" y="829180"/>
                  <a:pt x="6064821" y="863092"/>
                  <a:pt x="6058717" y="865992"/>
                </a:cubicBezTo>
                <a:cubicBezTo>
                  <a:pt x="5757093" y="988464"/>
                  <a:pt x="5312094" y="1115658"/>
                  <a:pt x="4974153" y="1045456"/>
                </a:cubicBezTo>
                <a:cubicBezTo>
                  <a:pt x="5180499" y="1203411"/>
                  <a:pt x="5398986" y="1344171"/>
                  <a:pt x="5627835" y="1472077"/>
                </a:cubicBezTo>
                <a:cubicBezTo>
                  <a:pt x="5628372" y="1471688"/>
                  <a:pt x="5629279" y="1471800"/>
                  <a:pt x="5629817" y="1471412"/>
                </a:cubicBezTo>
                <a:cubicBezTo>
                  <a:pt x="5631249" y="1471132"/>
                  <a:pt x="5633225" y="1470462"/>
                  <a:pt x="5634124" y="1470572"/>
                </a:cubicBezTo>
                <a:cubicBezTo>
                  <a:pt x="5647257" y="1469448"/>
                  <a:pt x="5751167" y="1386498"/>
                  <a:pt x="5755832" y="1383886"/>
                </a:cubicBezTo>
                <a:cubicBezTo>
                  <a:pt x="5837996" y="1338827"/>
                  <a:pt x="5925989" y="1306339"/>
                  <a:pt x="6014186" y="1279799"/>
                </a:cubicBezTo>
                <a:cubicBezTo>
                  <a:pt x="6310230" y="1190367"/>
                  <a:pt x="6608567" y="1157268"/>
                  <a:pt x="6901619" y="1047874"/>
                </a:cubicBezTo>
                <a:cubicBezTo>
                  <a:pt x="6921553" y="1040293"/>
                  <a:pt x="6976591" y="1037028"/>
                  <a:pt x="6931566" y="1062034"/>
                </a:cubicBezTo>
                <a:cubicBezTo>
                  <a:pt x="6610108" y="1243134"/>
                  <a:pt x="6183662" y="1573592"/>
                  <a:pt x="5790982" y="1561380"/>
                </a:cubicBezTo>
                <a:cubicBezTo>
                  <a:pt x="5920545" y="1629240"/>
                  <a:pt x="6053507" y="1693876"/>
                  <a:pt x="6188971" y="1755168"/>
                </a:cubicBezTo>
                <a:cubicBezTo>
                  <a:pt x="6193458" y="1753446"/>
                  <a:pt x="6198307" y="1752214"/>
                  <a:pt x="6202446" y="1752268"/>
                </a:cubicBezTo>
                <a:cubicBezTo>
                  <a:pt x="6504288" y="1570118"/>
                  <a:pt x="6833930" y="1471594"/>
                  <a:pt x="7179560" y="1467551"/>
                </a:cubicBezTo>
                <a:cubicBezTo>
                  <a:pt x="7221126" y="1467186"/>
                  <a:pt x="7172003" y="1501258"/>
                  <a:pt x="7158730" y="1507835"/>
                </a:cubicBezTo>
                <a:cubicBezTo>
                  <a:pt x="6888412" y="1630502"/>
                  <a:pt x="6618589" y="1809287"/>
                  <a:pt x="6326959" y="1817686"/>
                </a:cubicBezTo>
                <a:cubicBezTo>
                  <a:pt x="6396578" y="1848113"/>
                  <a:pt x="6466739" y="1878148"/>
                  <a:pt x="6537433" y="1907790"/>
                </a:cubicBezTo>
                <a:cubicBezTo>
                  <a:pt x="6542473" y="1907949"/>
                  <a:pt x="6546435" y="1908891"/>
                  <a:pt x="6550221" y="1910729"/>
                </a:cubicBezTo>
                <a:cubicBezTo>
                  <a:pt x="6742694" y="1932993"/>
                  <a:pt x="6849771" y="2068278"/>
                  <a:pt x="6964438" y="2209505"/>
                </a:cubicBezTo>
                <a:cubicBezTo>
                  <a:pt x="7113162" y="2393201"/>
                  <a:pt x="7266286" y="2592015"/>
                  <a:pt x="7367862" y="2806833"/>
                </a:cubicBezTo>
                <a:cubicBezTo>
                  <a:pt x="7371456" y="2814338"/>
                  <a:pt x="7369522" y="2821080"/>
                  <a:pt x="7364329" y="2826907"/>
                </a:cubicBezTo>
                <a:cubicBezTo>
                  <a:pt x="7348741" y="2844389"/>
                  <a:pt x="7303788" y="2853651"/>
                  <a:pt x="7290545" y="2850663"/>
                </a:cubicBezTo>
                <a:cubicBezTo>
                  <a:pt x="6859896" y="2738539"/>
                  <a:pt x="6609607" y="2342306"/>
                  <a:pt x="6472036" y="1959003"/>
                </a:cubicBezTo>
                <a:cubicBezTo>
                  <a:pt x="6239391" y="1862081"/>
                  <a:pt x="6011946" y="1759868"/>
                  <a:pt x="5792897" y="1647747"/>
                </a:cubicBezTo>
                <a:cubicBezTo>
                  <a:pt x="5817125" y="1702679"/>
                  <a:pt x="5838127" y="1759942"/>
                  <a:pt x="5842751" y="1816112"/>
                </a:cubicBezTo>
                <a:cubicBezTo>
                  <a:pt x="5844184" y="1815832"/>
                  <a:pt x="5846161" y="1815162"/>
                  <a:pt x="5847424" y="1815776"/>
                </a:cubicBezTo>
                <a:cubicBezTo>
                  <a:pt x="6140442" y="1830791"/>
                  <a:pt x="6291873" y="2115536"/>
                  <a:pt x="6399821" y="2344799"/>
                </a:cubicBezTo>
                <a:cubicBezTo>
                  <a:pt x="6413837" y="2374329"/>
                  <a:pt x="6342916" y="2402075"/>
                  <a:pt x="6323232" y="2389634"/>
                </a:cubicBezTo>
                <a:cubicBezTo>
                  <a:pt x="6177906" y="2301146"/>
                  <a:pt x="6052833" y="2198747"/>
                  <a:pt x="5942958" y="2077708"/>
                </a:cubicBezTo>
                <a:cubicBezTo>
                  <a:pt x="5949243" y="2174636"/>
                  <a:pt x="5937179" y="2273417"/>
                  <a:pt x="5921559" y="2378596"/>
                </a:cubicBezTo>
                <a:cubicBezTo>
                  <a:pt x="5888539" y="2593290"/>
                  <a:pt x="5878937" y="2813146"/>
                  <a:pt x="5817651" y="3023919"/>
                </a:cubicBezTo>
                <a:cubicBezTo>
                  <a:pt x="5810408" y="3049005"/>
                  <a:pt x="5741174" y="3089270"/>
                  <a:pt x="5729634" y="3051849"/>
                </a:cubicBezTo>
                <a:cubicBezTo>
                  <a:pt x="5657096" y="2815984"/>
                  <a:pt x="5581632" y="2571559"/>
                  <a:pt x="5611018" y="2316769"/>
                </a:cubicBezTo>
                <a:cubicBezTo>
                  <a:pt x="5622715" y="2217484"/>
                  <a:pt x="5656813" y="2135538"/>
                  <a:pt x="5687608" y="2039972"/>
                </a:cubicBezTo>
                <a:cubicBezTo>
                  <a:pt x="5744741" y="1859679"/>
                  <a:pt x="5733310" y="1742061"/>
                  <a:pt x="5657554" y="1576445"/>
                </a:cubicBezTo>
                <a:cubicBezTo>
                  <a:pt x="5483232" y="1483028"/>
                  <a:pt x="5313009" y="1382833"/>
                  <a:pt x="5150475" y="1274012"/>
                </a:cubicBezTo>
                <a:cubicBezTo>
                  <a:pt x="5326569" y="1559959"/>
                  <a:pt x="5457991" y="1838600"/>
                  <a:pt x="5349142" y="2204405"/>
                </a:cubicBezTo>
                <a:cubicBezTo>
                  <a:pt x="5342604" y="2225928"/>
                  <a:pt x="5273881" y="2261245"/>
                  <a:pt x="5262214" y="2233836"/>
                </a:cubicBezTo>
                <a:cubicBezTo>
                  <a:pt x="5160759" y="2006724"/>
                  <a:pt x="5064863" y="1777114"/>
                  <a:pt x="4981539" y="1542201"/>
                </a:cubicBezTo>
                <a:cubicBezTo>
                  <a:pt x="4932755" y="1405876"/>
                  <a:pt x="4893729" y="1278486"/>
                  <a:pt x="4958461" y="1136957"/>
                </a:cubicBezTo>
                <a:cubicBezTo>
                  <a:pt x="4854219" y="1059900"/>
                  <a:pt x="4753195" y="978221"/>
                  <a:pt x="4655015" y="891426"/>
                </a:cubicBezTo>
                <a:cubicBezTo>
                  <a:pt x="4700834" y="1342763"/>
                  <a:pt x="4530476" y="1779853"/>
                  <a:pt x="4348002" y="2205895"/>
                </a:cubicBezTo>
                <a:cubicBezTo>
                  <a:pt x="4337873" y="2229260"/>
                  <a:pt x="4261560" y="2258626"/>
                  <a:pt x="4262250" y="2219972"/>
                </a:cubicBezTo>
                <a:cubicBezTo>
                  <a:pt x="4268663" y="1744520"/>
                  <a:pt x="4175629" y="1214471"/>
                  <a:pt x="4550611" y="817540"/>
                </a:cubicBezTo>
                <a:cubicBezTo>
                  <a:pt x="4554014" y="814312"/>
                  <a:pt x="4558850" y="810804"/>
                  <a:pt x="4564418" y="808293"/>
                </a:cubicBezTo>
                <a:cubicBezTo>
                  <a:pt x="4461330" y="711325"/>
                  <a:pt x="4361455" y="609738"/>
                  <a:pt x="4266388" y="500083"/>
                </a:cubicBezTo>
                <a:cubicBezTo>
                  <a:pt x="4185451" y="406519"/>
                  <a:pt x="4107556" y="310364"/>
                  <a:pt x="4032842" y="211809"/>
                </a:cubicBezTo>
                <a:close/>
                <a:moveTo>
                  <a:pt x="3721337" y="0"/>
                </a:moveTo>
                <a:lnTo>
                  <a:pt x="3797544" y="0"/>
                </a:lnTo>
                <a:lnTo>
                  <a:pt x="3775734" y="95131"/>
                </a:lnTo>
                <a:cubicBezTo>
                  <a:pt x="3762598" y="156923"/>
                  <a:pt x="3748081" y="217234"/>
                  <a:pt x="3724807" y="272257"/>
                </a:cubicBezTo>
                <a:cubicBezTo>
                  <a:pt x="3725550" y="275539"/>
                  <a:pt x="3726109" y="279707"/>
                  <a:pt x="3726844" y="282988"/>
                </a:cubicBezTo>
                <a:cubicBezTo>
                  <a:pt x="3732776" y="280979"/>
                  <a:pt x="3739065" y="279475"/>
                  <a:pt x="3742664" y="279918"/>
                </a:cubicBezTo>
                <a:cubicBezTo>
                  <a:pt x="4076263" y="313585"/>
                  <a:pt x="4081377" y="922622"/>
                  <a:pt x="4103910" y="1161917"/>
                </a:cubicBezTo>
                <a:cubicBezTo>
                  <a:pt x="4106010" y="1184045"/>
                  <a:pt x="4034389" y="1215360"/>
                  <a:pt x="4020269" y="1200406"/>
                </a:cubicBezTo>
                <a:cubicBezTo>
                  <a:pt x="3826459" y="997506"/>
                  <a:pt x="3735339" y="752983"/>
                  <a:pt x="3674882" y="488524"/>
                </a:cubicBezTo>
                <a:cubicBezTo>
                  <a:pt x="3559684" y="713184"/>
                  <a:pt x="3278706" y="925237"/>
                  <a:pt x="3132682" y="1072284"/>
                </a:cubicBezTo>
                <a:cubicBezTo>
                  <a:pt x="3002939" y="1202191"/>
                  <a:pt x="2899935" y="1287527"/>
                  <a:pt x="2716346" y="1276376"/>
                </a:cubicBezTo>
                <a:cubicBezTo>
                  <a:pt x="2700863" y="1275390"/>
                  <a:pt x="2710506" y="1261536"/>
                  <a:pt x="2716772" y="1255462"/>
                </a:cubicBezTo>
                <a:cubicBezTo>
                  <a:pt x="2980750" y="993927"/>
                  <a:pt x="3207119" y="698608"/>
                  <a:pt x="3471096" y="437072"/>
                </a:cubicBezTo>
                <a:cubicBezTo>
                  <a:pt x="3516376" y="392044"/>
                  <a:pt x="3602281" y="339698"/>
                  <a:pt x="3639057" y="286334"/>
                </a:cubicBezTo>
                <a:cubicBezTo>
                  <a:pt x="3639591" y="285947"/>
                  <a:pt x="3639767" y="285058"/>
                  <a:pt x="3640309" y="284664"/>
                </a:cubicBezTo>
                <a:cubicBezTo>
                  <a:pt x="3642272" y="281720"/>
                  <a:pt x="3644597" y="279273"/>
                  <a:pt x="3646022" y="276711"/>
                </a:cubicBezTo>
                <a:cubicBezTo>
                  <a:pt x="3677659" y="221350"/>
                  <a:pt x="3693078" y="144742"/>
                  <a:pt x="3707943" y="65958"/>
                </a:cubicBezTo>
                <a:close/>
                <a:moveTo>
                  <a:pt x="2867960" y="0"/>
                </a:moveTo>
                <a:lnTo>
                  <a:pt x="2926351" y="0"/>
                </a:lnTo>
                <a:lnTo>
                  <a:pt x="2902823" y="262929"/>
                </a:lnTo>
                <a:cubicBezTo>
                  <a:pt x="2913215" y="221824"/>
                  <a:pt x="2926844" y="180662"/>
                  <a:pt x="2940663" y="140884"/>
                </a:cubicBezTo>
                <a:lnTo>
                  <a:pt x="2947039" y="122524"/>
                </a:lnTo>
                <a:lnTo>
                  <a:pt x="2984316" y="0"/>
                </a:lnTo>
                <a:lnTo>
                  <a:pt x="3016114" y="0"/>
                </a:lnTo>
                <a:lnTo>
                  <a:pt x="2979949" y="119274"/>
                </a:lnTo>
                <a:lnTo>
                  <a:pt x="3023879" y="0"/>
                </a:lnTo>
                <a:lnTo>
                  <a:pt x="3105400" y="0"/>
                </a:lnTo>
                <a:lnTo>
                  <a:pt x="3094669" y="30308"/>
                </a:lnTo>
                <a:cubicBezTo>
                  <a:pt x="3037894" y="178003"/>
                  <a:pt x="2973232" y="323305"/>
                  <a:pt x="2901945" y="466538"/>
                </a:cubicBezTo>
                <a:cubicBezTo>
                  <a:pt x="2895180" y="479835"/>
                  <a:pt x="2815686" y="518381"/>
                  <a:pt x="2815209" y="497361"/>
                </a:cubicBezTo>
                <a:cubicBezTo>
                  <a:pt x="2812746" y="375148"/>
                  <a:pt x="2825702" y="251298"/>
                  <a:pt x="2844845" y="127638"/>
                </a:cubicBezTo>
                <a:close/>
                <a:moveTo>
                  <a:pt x="1057230" y="0"/>
                </a:moveTo>
                <a:lnTo>
                  <a:pt x="1111003" y="0"/>
                </a:lnTo>
                <a:lnTo>
                  <a:pt x="1125553" y="52588"/>
                </a:lnTo>
                <a:cubicBezTo>
                  <a:pt x="1174409" y="196547"/>
                  <a:pt x="1244674" y="336170"/>
                  <a:pt x="1304276" y="476275"/>
                </a:cubicBezTo>
                <a:cubicBezTo>
                  <a:pt x="1351896" y="589579"/>
                  <a:pt x="1459984" y="863646"/>
                  <a:pt x="1492066" y="886333"/>
                </a:cubicBezTo>
                <a:lnTo>
                  <a:pt x="1423698" y="710817"/>
                </a:lnTo>
                <a:cubicBezTo>
                  <a:pt x="1401022" y="652964"/>
                  <a:pt x="1378015" y="593152"/>
                  <a:pt x="1357609" y="532892"/>
                </a:cubicBezTo>
                <a:cubicBezTo>
                  <a:pt x="1339853" y="480241"/>
                  <a:pt x="1324587" y="426487"/>
                  <a:pt x="1309550" y="374031"/>
                </a:cubicBezTo>
                <a:cubicBezTo>
                  <a:pt x="1277632" y="264242"/>
                  <a:pt x="1244842" y="151584"/>
                  <a:pt x="1193673" y="49533"/>
                </a:cubicBezTo>
                <a:lnTo>
                  <a:pt x="1164391" y="0"/>
                </a:lnTo>
                <a:lnTo>
                  <a:pt x="1200666" y="0"/>
                </a:lnTo>
                <a:lnTo>
                  <a:pt x="1223408" y="38996"/>
                </a:lnTo>
                <a:cubicBezTo>
                  <a:pt x="1274817" y="142454"/>
                  <a:pt x="1307626" y="255236"/>
                  <a:pt x="1339635" y="365517"/>
                </a:cubicBezTo>
                <a:cubicBezTo>
                  <a:pt x="1354670" y="417965"/>
                  <a:pt x="1370587" y="471608"/>
                  <a:pt x="1387469" y="523079"/>
                </a:cubicBezTo>
                <a:cubicBezTo>
                  <a:pt x="1407105" y="582792"/>
                  <a:pt x="1430659" y="641842"/>
                  <a:pt x="1452685" y="699806"/>
                </a:cubicBezTo>
                <a:lnTo>
                  <a:pt x="1492092" y="800424"/>
                </a:lnTo>
                <a:cubicBezTo>
                  <a:pt x="1484618" y="760762"/>
                  <a:pt x="1473155" y="705686"/>
                  <a:pt x="1455302" y="632913"/>
                </a:cubicBezTo>
                <a:cubicBezTo>
                  <a:pt x="1413478" y="460985"/>
                  <a:pt x="1347194" y="188426"/>
                  <a:pt x="1222336" y="9480"/>
                </a:cubicBezTo>
                <a:lnTo>
                  <a:pt x="1214634" y="0"/>
                </a:lnTo>
                <a:lnTo>
                  <a:pt x="1289827" y="0"/>
                </a:lnTo>
                <a:lnTo>
                  <a:pt x="1321076" y="59722"/>
                </a:lnTo>
                <a:cubicBezTo>
                  <a:pt x="1409905" y="250193"/>
                  <a:pt x="1460341" y="480374"/>
                  <a:pt x="1512579" y="626441"/>
                </a:cubicBezTo>
                <a:cubicBezTo>
                  <a:pt x="1573756" y="799163"/>
                  <a:pt x="1605359" y="928641"/>
                  <a:pt x="1506076" y="1089289"/>
                </a:cubicBezTo>
                <a:cubicBezTo>
                  <a:pt x="1497659" y="1102817"/>
                  <a:pt x="1489109" y="1088176"/>
                  <a:pt x="1486346" y="1079919"/>
                </a:cubicBezTo>
                <a:cubicBezTo>
                  <a:pt x="1364522" y="729689"/>
                  <a:pt x="1192335" y="398839"/>
                  <a:pt x="1070511" y="48609"/>
                </a:cubicBezTo>
                <a:close/>
                <a:moveTo>
                  <a:pt x="43151" y="0"/>
                </a:moveTo>
                <a:lnTo>
                  <a:pt x="95283" y="0"/>
                </a:lnTo>
                <a:lnTo>
                  <a:pt x="300708" y="154571"/>
                </a:lnTo>
                <a:cubicBezTo>
                  <a:pt x="379729" y="218614"/>
                  <a:pt x="456466" y="285481"/>
                  <a:pt x="530414" y="354673"/>
                </a:cubicBezTo>
                <a:cubicBezTo>
                  <a:pt x="466701" y="288424"/>
                  <a:pt x="401285" y="223977"/>
                  <a:pt x="333785" y="161564"/>
                </a:cubicBezTo>
                <a:lnTo>
                  <a:pt x="147005" y="0"/>
                </a:lnTo>
                <a:lnTo>
                  <a:pt x="272509" y="0"/>
                </a:lnTo>
                <a:lnTo>
                  <a:pt x="326276" y="45847"/>
                </a:lnTo>
                <a:cubicBezTo>
                  <a:pt x="505803" y="208268"/>
                  <a:pt x="670600" y="385490"/>
                  <a:pt x="823759" y="574145"/>
                </a:cubicBezTo>
                <a:cubicBezTo>
                  <a:pt x="833168" y="585952"/>
                  <a:pt x="831522" y="674146"/>
                  <a:pt x="811254" y="665546"/>
                </a:cubicBezTo>
                <a:cubicBezTo>
                  <a:pt x="575890" y="564984"/>
                  <a:pt x="364063" y="406029"/>
                  <a:pt x="154042" y="261522"/>
                </a:cubicBezTo>
                <a:cubicBezTo>
                  <a:pt x="104946" y="227663"/>
                  <a:pt x="58037" y="193597"/>
                  <a:pt x="13550" y="158423"/>
                </a:cubicBezTo>
                <a:lnTo>
                  <a:pt x="0" y="146618"/>
                </a:lnTo>
                <a:lnTo>
                  <a:pt x="0" y="59161"/>
                </a:lnTo>
                <a:lnTo>
                  <a:pt x="45427" y="101078"/>
                </a:lnTo>
                <a:cubicBezTo>
                  <a:pt x="223783" y="254949"/>
                  <a:pt x="433006" y="385896"/>
                  <a:pt x="630103" y="485885"/>
                </a:cubicBezTo>
                <a:cubicBezTo>
                  <a:pt x="595938" y="458865"/>
                  <a:pt x="563284" y="428899"/>
                  <a:pt x="532040" y="399359"/>
                </a:cubicBezTo>
                <a:lnTo>
                  <a:pt x="517618" y="385726"/>
                </a:lnTo>
                <a:cubicBezTo>
                  <a:pt x="442853" y="315667"/>
                  <a:pt x="365106" y="247799"/>
                  <a:pt x="285074" y="182755"/>
                </a:cubicBez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19" name="Rectangle 18">
            <a:extLst>
              <a:ext uri="{FF2B5EF4-FFF2-40B4-BE49-F238E27FC236}">
                <a16:creationId xmlns:a16="http://schemas.microsoft.com/office/drawing/2014/main" id="{ED888B23-07FA-482A-96DF-47E31AF1A6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2900" y="457201"/>
            <a:ext cx="8458200" cy="5943598"/>
          </a:xfrm>
          <a:prstGeom prst="rect">
            <a:avLst/>
          </a:prstGeom>
          <a:ln w="12700" cap="flat" cmpd="sng" algn="ctr">
            <a:noFill/>
            <a:prstDash val="solid"/>
            <a:miter lim="800000"/>
          </a:ln>
          <a:effectLst>
            <a:outerShdw blurRad="317500" algn="ctr" rotWithShape="0">
              <a:schemeClr val="tx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Title 1">
            <a:extLst>
              <a:ext uri="{FF2B5EF4-FFF2-40B4-BE49-F238E27FC236}">
                <a16:creationId xmlns:a16="http://schemas.microsoft.com/office/drawing/2014/main" id="{9C2D1B5D-684F-4EBA-B778-98AFE0B9E2CC}"/>
              </a:ext>
            </a:extLst>
          </p:cNvPr>
          <p:cNvSpPr>
            <a:spLocks noGrp="1"/>
          </p:cNvSpPr>
          <p:nvPr>
            <p:ph type="title"/>
          </p:nvPr>
        </p:nvSpPr>
        <p:spPr>
          <a:xfrm>
            <a:off x="808100" y="1002537"/>
            <a:ext cx="7527798" cy="685800"/>
          </a:xfrm>
        </p:spPr>
        <p:txBody>
          <a:bodyPr anchor="t">
            <a:noAutofit/>
          </a:bodyPr>
          <a:lstStyle/>
          <a:p>
            <a:pPr algn="ctr"/>
            <a:r>
              <a:rPr lang="en-US" sz="3600" dirty="0"/>
              <a:t>When people don’t agree with you – don’t take it personally. You can’t be validated or get exactly what you want all the time.  </a:t>
            </a:r>
          </a:p>
        </p:txBody>
      </p:sp>
      <p:sp>
        <p:nvSpPr>
          <p:cNvPr id="5" name="Slide Number Placeholder 4">
            <a:extLst>
              <a:ext uri="{FF2B5EF4-FFF2-40B4-BE49-F238E27FC236}">
                <a16:creationId xmlns:a16="http://schemas.microsoft.com/office/drawing/2014/main" id="{472FB69C-F7FC-490D-A72E-BE6A5F3789D8}"/>
              </a:ext>
            </a:extLst>
          </p:cNvPr>
          <p:cNvSpPr>
            <a:spLocks noGrp="1"/>
          </p:cNvSpPr>
          <p:nvPr>
            <p:ph type="sldNum" sz="quarter" idx="12"/>
          </p:nvPr>
        </p:nvSpPr>
        <p:spPr>
          <a:xfrm>
            <a:off x="8286750" y="6400800"/>
            <a:ext cx="514350" cy="457200"/>
          </a:xfrm>
        </p:spPr>
        <p:txBody>
          <a:bodyPr anchor="ctr">
            <a:normAutofit/>
          </a:bodyPr>
          <a:lstStyle/>
          <a:p>
            <a:pPr>
              <a:spcAft>
                <a:spcPts val="600"/>
              </a:spcAft>
            </a:pPr>
            <a:fld id="{180556A0-B6EB-4F28-B6E9-3DC3D752A6E4}" type="slidenum">
              <a:rPr lang="en-US" sz="900">
                <a:solidFill>
                  <a:srgbClr val="000000">
                    <a:alpha val="70000"/>
                  </a:srgbClr>
                </a:solidFill>
              </a:rPr>
              <a:pPr>
                <a:spcAft>
                  <a:spcPts val="600"/>
                </a:spcAft>
              </a:pPr>
              <a:t>37</a:t>
            </a:fld>
            <a:endParaRPr lang="en-US" sz="900">
              <a:solidFill>
                <a:srgbClr val="000000">
                  <a:alpha val="70000"/>
                </a:srgbClr>
              </a:solidFill>
            </a:endParaRPr>
          </a:p>
        </p:txBody>
      </p:sp>
      <p:sp>
        <p:nvSpPr>
          <p:cNvPr id="18" name="Content Placeholder 2">
            <a:extLst>
              <a:ext uri="{FF2B5EF4-FFF2-40B4-BE49-F238E27FC236}">
                <a16:creationId xmlns:a16="http://schemas.microsoft.com/office/drawing/2014/main" id="{950D6D6C-8F7F-4A15-870B-DA5D8D956EED}"/>
              </a:ext>
            </a:extLst>
          </p:cNvPr>
          <p:cNvSpPr>
            <a:spLocks noGrp="1"/>
          </p:cNvSpPr>
          <p:nvPr>
            <p:ph idx="1"/>
          </p:nvPr>
        </p:nvSpPr>
        <p:spPr>
          <a:xfrm>
            <a:off x="695152" y="3479037"/>
            <a:ext cx="7886700" cy="2506566"/>
          </a:xfrm>
        </p:spPr>
        <p:txBody>
          <a:bodyPr>
            <a:normAutofit/>
          </a:bodyPr>
          <a:lstStyle/>
          <a:p>
            <a:pPr marL="0" indent="0" algn="ctr">
              <a:buNone/>
            </a:pPr>
            <a:r>
              <a:rPr lang="en-US" sz="3600" b="1" dirty="0">
                <a:effectLst>
                  <a:outerShdw blurRad="38100" dist="38100" dir="2700000" algn="tl">
                    <a:srgbClr val="000000">
                      <a:alpha val="43137"/>
                    </a:srgbClr>
                  </a:outerShdw>
                </a:effectLst>
              </a:rPr>
              <a:t>New Viewpoint: </a:t>
            </a:r>
          </a:p>
          <a:p>
            <a:pPr marL="0" indent="0" algn="ctr">
              <a:buNone/>
            </a:pPr>
            <a:r>
              <a:rPr lang="en-US" sz="3600" dirty="0"/>
              <a:t>They don’t agree with the IDEA. </a:t>
            </a:r>
          </a:p>
          <a:p>
            <a:pPr marL="0" indent="0" algn="ctr">
              <a:buNone/>
            </a:pPr>
            <a:r>
              <a:rPr lang="en-US" sz="3600" dirty="0"/>
              <a:t>They are not putting me down. </a:t>
            </a:r>
          </a:p>
        </p:txBody>
      </p:sp>
      <p:pic>
        <p:nvPicPr>
          <p:cNvPr id="20" name="Picture 19">
            <a:extLst>
              <a:ext uri="{FF2B5EF4-FFF2-40B4-BE49-F238E27FC236}">
                <a16:creationId xmlns:a16="http://schemas.microsoft.com/office/drawing/2014/main" id="{9518B8CD-17F9-4BC0-A896-DAC8AFB07031}"/>
              </a:ext>
            </a:extLst>
          </p:cNvPr>
          <p:cNvPicPr>
            <a:picLocks noChangeAspect="1"/>
          </p:cNvPicPr>
          <p:nvPr/>
        </p:nvPicPr>
        <p:blipFill rotWithShape="1">
          <a:blip r:embed="rId3">
            <a:extLst>
              <a:ext uri="{28A0092B-C50C-407E-A947-70E740481C1C}">
                <a14:useLocalDpi xmlns:a14="http://schemas.microsoft.com/office/drawing/2010/main" val="0"/>
              </a:ext>
            </a:extLst>
          </a:blip>
          <a:srcRect l="19039"/>
          <a:stretch/>
        </p:blipFill>
        <p:spPr>
          <a:xfrm>
            <a:off x="3966579" y="6434203"/>
            <a:ext cx="1210839" cy="390393"/>
          </a:xfrm>
          <a:prstGeom prst="rect">
            <a:avLst/>
          </a:prstGeom>
        </p:spPr>
      </p:pic>
    </p:spTree>
    <p:extLst>
      <p:ext uri="{BB962C8B-B14F-4D97-AF65-F5344CB8AC3E}">
        <p14:creationId xmlns:p14="http://schemas.microsoft.com/office/powerpoint/2010/main" val="422125206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3BA513B0-82FF-4F41-8178-885375D1CF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A56FA724-F8AB-4763-A522-1FAB7B700585}"/>
              </a:ext>
            </a:extLst>
          </p:cNvPr>
          <p:cNvPicPr>
            <a:picLocks noChangeAspect="1"/>
          </p:cNvPicPr>
          <p:nvPr/>
        </p:nvPicPr>
        <p:blipFill rotWithShape="1">
          <a:blip r:embed="rId3">
            <a:extLst>
              <a:ext uri="{28A0092B-C50C-407E-A947-70E740481C1C}">
                <a14:useLocalDpi xmlns:a14="http://schemas.microsoft.com/office/drawing/2010/main" val="0"/>
              </a:ext>
            </a:extLst>
          </a:blip>
          <a:srcRect t="23530" r="1" b="235"/>
          <a:stretch/>
        </p:blipFill>
        <p:spPr>
          <a:xfrm>
            <a:off x="20" y="10"/>
            <a:ext cx="9171076" cy="4666928"/>
          </a:xfrm>
          <a:prstGeom prst="rect">
            <a:avLst/>
          </a:prstGeom>
        </p:spPr>
      </p:pic>
      <p:grpSp>
        <p:nvGrpSpPr>
          <p:cNvPr id="25" name="Group 24">
            <a:extLst>
              <a:ext uri="{FF2B5EF4-FFF2-40B4-BE49-F238E27FC236}">
                <a16:creationId xmlns:a16="http://schemas.microsoft.com/office/drawing/2014/main" id="{93DB8501-F9F2-4ACD-B56A-9019CD5006D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28" y="2987478"/>
            <a:ext cx="9171095" cy="1828800"/>
            <a:chOff x="-305" y="2987478"/>
            <a:chExt cx="12188952" cy="1828800"/>
          </a:xfrm>
        </p:grpSpPr>
        <p:sp>
          <p:nvSpPr>
            <p:cNvPr id="26" name="Freeform: Shape 25">
              <a:extLst>
                <a:ext uri="{FF2B5EF4-FFF2-40B4-BE49-F238E27FC236}">
                  <a16:creationId xmlns:a16="http://schemas.microsoft.com/office/drawing/2014/main" id="{DD03A94A-ADF5-4334-86B1-DBA5F70ACD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2987478"/>
              <a:ext cx="12188952" cy="1099712"/>
            </a:xfrm>
            <a:custGeom>
              <a:avLst/>
              <a:gdLst>
                <a:gd name="connsiteX0" fmla="*/ 9182100 w 9182100"/>
                <a:gd name="connsiteY0" fmla="*/ 396420 h 932744"/>
                <a:gd name="connsiteX1" fmla="*/ 9103805 w 9182100"/>
                <a:gd name="connsiteY1" fmla="*/ 392229 h 932744"/>
                <a:gd name="connsiteX2" fmla="*/ 8712422 w 9182100"/>
                <a:gd name="connsiteY2" fmla="*/ 359749 h 932744"/>
                <a:gd name="connsiteX3" fmla="*/ 8322755 w 9182100"/>
                <a:gd name="connsiteY3" fmla="*/ 313362 h 932744"/>
                <a:gd name="connsiteX4" fmla="*/ 8134826 w 9182100"/>
                <a:gd name="connsiteY4" fmla="*/ 283930 h 932744"/>
                <a:gd name="connsiteX5" fmla="*/ 8090916 w 9182100"/>
                <a:gd name="connsiteY5" fmla="*/ 275643 h 932744"/>
                <a:gd name="connsiteX6" fmla="*/ 8069485 w 9182100"/>
                <a:gd name="connsiteY6" fmla="*/ 271262 h 932744"/>
                <a:gd name="connsiteX7" fmla="*/ 8041862 w 9182100"/>
                <a:gd name="connsiteY7" fmla="*/ 266595 h 932744"/>
                <a:gd name="connsiteX8" fmla="*/ 7986903 w 9182100"/>
                <a:gd name="connsiteY8" fmla="*/ 257546 h 932744"/>
                <a:gd name="connsiteX9" fmla="*/ 7934230 w 9182100"/>
                <a:gd name="connsiteY9" fmla="*/ 249640 h 932744"/>
                <a:gd name="connsiteX10" fmla="*/ 7727537 w 9182100"/>
                <a:gd name="connsiteY10" fmla="*/ 221922 h 932744"/>
                <a:gd name="connsiteX11" fmla="*/ 7625239 w 9182100"/>
                <a:gd name="connsiteY11" fmla="*/ 209730 h 932744"/>
                <a:gd name="connsiteX12" fmla="*/ 7523227 w 9182100"/>
                <a:gd name="connsiteY12" fmla="*/ 198110 h 932744"/>
                <a:gd name="connsiteX13" fmla="*/ 7115651 w 9182100"/>
                <a:gd name="connsiteY13" fmla="*/ 158010 h 932744"/>
                <a:gd name="connsiteX14" fmla="*/ 6706839 w 9182100"/>
                <a:gd name="connsiteY14" fmla="*/ 126958 h 932744"/>
                <a:gd name="connsiteX15" fmla="*/ 6604064 w 9182100"/>
                <a:gd name="connsiteY15" fmla="*/ 120862 h 932744"/>
                <a:gd name="connsiteX16" fmla="*/ 6501003 w 9182100"/>
                <a:gd name="connsiteY16" fmla="*/ 115338 h 932744"/>
                <a:gd name="connsiteX17" fmla="*/ 6397467 w 9182100"/>
                <a:gd name="connsiteY17" fmla="*/ 110385 h 932744"/>
                <a:gd name="connsiteX18" fmla="*/ 6293168 w 9182100"/>
                <a:gd name="connsiteY18" fmla="*/ 106860 h 932744"/>
                <a:gd name="connsiteX19" fmla="*/ 6079712 w 9182100"/>
                <a:gd name="connsiteY19" fmla="*/ 103908 h 932744"/>
                <a:gd name="connsiteX20" fmla="*/ 6024563 w 9182100"/>
                <a:gd name="connsiteY20" fmla="*/ 104479 h 932744"/>
                <a:gd name="connsiteX21" fmla="*/ 5968080 w 9182100"/>
                <a:gd name="connsiteY21" fmla="*/ 106479 h 932744"/>
                <a:gd name="connsiteX22" fmla="*/ 5855875 w 9182100"/>
                <a:gd name="connsiteY22" fmla="*/ 113242 h 932744"/>
                <a:gd name="connsiteX23" fmla="*/ 5439251 w 9182100"/>
                <a:gd name="connsiteY23" fmla="*/ 160105 h 932744"/>
                <a:gd name="connsiteX24" fmla="*/ 5075396 w 9182100"/>
                <a:gd name="connsiteY24" fmla="*/ 186585 h 932744"/>
                <a:gd name="connsiteX25" fmla="*/ 4712780 w 9182100"/>
                <a:gd name="connsiteY25" fmla="*/ 171249 h 932744"/>
                <a:gd name="connsiteX26" fmla="*/ 4666679 w 9182100"/>
                <a:gd name="connsiteY26" fmla="*/ 166773 h 932744"/>
                <a:gd name="connsiteX27" fmla="*/ 4620292 w 9182100"/>
                <a:gd name="connsiteY27" fmla="*/ 161629 h 932744"/>
                <a:gd name="connsiteX28" fmla="*/ 4573810 w 9182100"/>
                <a:gd name="connsiteY28" fmla="*/ 156009 h 932744"/>
                <a:gd name="connsiteX29" fmla="*/ 4550569 w 9182100"/>
                <a:gd name="connsiteY29" fmla="*/ 153057 h 932744"/>
                <a:gd name="connsiteX30" fmla="*/ 4538948 w 9182100"/>
                <a:gd name="connsiteY30" fmla="*/ 151628 h 932744"/>
                <a:gd name="connsiteX31" fmla="*/ 4526566 w 9182100"/>
                <a:gd name="connsiteY31" fmla="*/ 149913 h 932744"/>
                <a:gd name="connsiteX32" fmla="*/ 4327779 w 9182100"/>
                <a:gd name="connsiteY32" fmla="*/ 122862 h 932744"/>
                <a:gd name="connsiteX33" fmla="*/ 3929729 w 9182100"/>
                <a:gd name="connsiteY33" fmla="*/ 68189 h 932744"/>
                <a:gd name="connsiteX34" fmla="*/ 3729133 w 9182100"/>
                <a:gd name="connsiteY34" fmla="*/ 41900 h 932744"/>
                <a:gd name="connsiteX35" fmla="*/ 3628930 w 9182100"/>
                <a:gd name="connsiteY35" fmla="*/ 28946 h 932744"/>
                <a:gd name="connsiteX36" fmla="*/ 3573399 w 9182100"/>
                <a:gd name="connsiteY36" fmla="*/ 22278 h 932744"/>
                <a:gd name="connsiteX37" fmla="*/ 3516916 w 9182100"/>
                <a:gd name="connsiteY37" fmla="*/ 16468 h 932744"/>
                <a:gd name="connsiteX38" fmla="*/ 3074670 w 9182100"/>
                <a:gd name="connsiteY38" fmla="*/ 752 h 932744"/>
                <a:gd name="connsiteX39" fmla="*/ 2858738 w 9182100"/>
                <a:gd name="connsiteY39" fmla="*/ 8753 h 932744"/>
                <a:gd name="connsiteX40" fmla="*/ 2645474 w 9182100"/>
                <a:gd name="connsiteY40" fmla="*/ 25326 h 932744"/>
                <a:gd name="connsiteX41" fmla="*/ 1810798 w 9182100"/>
                <a:gd name="connsiteY41" fmla="*/ 158010 h 932744"/>
                <a:gd name="connsiteX42" fmla="*/ 1602772 w 9182100"/>
                <a:gd name="connsiteY42" fmla="*/ 208111 h 932744"/>
                <a:gd name="connsiteX43" fmla="*/ 1548860 w 9182100"/>
                <a:gd name="connsiteY43" fmla="*/ 222780 h 932744"/>
                <a:gd name="connsiteX44" fmla="*/ 1501331 w 9182100"/>
                <a:gd name="connsiteY44" fmla="*/ 236115 h 932744"/>
                <a:gd name="connsiteX45" fmla="*/ 1411224 w 9182100"/>
                <a:gd name="connsiteY45" fmla="*/ 260880 h 932744"/>
                <a:gd name="connsiteX46" fmla="*/ 1050893 w 9182100"/>
                <a:gd name="connsiteY46" fmla="*/ 338032 h 932744"/>
                <a:gd name="connsiteX47" fmla="*/ 871252 w 9182100"/>
                <a:gd name="connsiteY47" fmla="*/ 360511 h 932744"/>
                <a:gd name="connsiteX48" fmla="*/ 781812 w 9182100"/>
                <a:gd name="connsiteY48" fmla="*/ 366512 h 932744"/>
                <a:gd name="connsiteX49" fmla="*/ 692563 w 9182100"/>
                <a:gd name="connsiteY49" fmla="*/ 369655 h 932744"/>
                <a:gd name="connsiteX50" fmla="*/ 515017 w 9182100"/>
                <a:gd name="connsiteY50" fmla="*/ 363940 h 932744"/>
                <a:gd name="connsiteX51" fmla="*/ 337661 w 9182100"/>
                <a:gd name="connsiteY51" fmla="*/ 341937 h 932744"/>
                <a:gd name="connsiteX52" fmla="*/ 156972 w 9182100"/>
                <a:gd name="connsiteY52" fmla="*/ 303456 h 932744"/>
                <a:gd name="connsiteX53" fmla="*/ 0 w 9182100"/>
                <a:gd name="connsiteY53" fmla="*/ 261642 h 932744"/>
                <a:gd name="connsiteX54" fmla="*/ 0 w 9182100"/>
                <a:gd name="connsiteY54" fmla="*/ 713412 h 932744"/>
                <a:gd name="connsiteX55" fmla="*/ 9144 w 9182100"/>
                <a:gd name="connsiteY55" fmla="*/ 717699 h 932744"/>
                <a:gd name="connsiteX56" fmla="*/ 213360 w 9182100"/>
                <a:gd name="connsiteY56" fmla="*/ 801042 h 932744"/>
                <a:gd name="connsiteX57" fmla="*/ 653510 w 9182100"/>
                <a:gd name="connsiteY57" fmla="*/ 908199 h 932744"/>
                <a:gd name="connsiteX58" fmla="*/ 1101947 w 9182100"/>
                <a:gd name="connsiteY58" fmla="*/ 930773 h 932744"/>
                <a:gd name="connsiteX59" fmla="*/ 1540002 w 9182100"/>
                <a:gd name="connsiteY59" fmla="*/ 889434 h 932744"/>
                <a:gd name="connsiteX60" fmla="*/ 1647158 w 9182100"/>
                <a:gd name="connsiteY60" fmla="*/ 871242 h 932744"/>
                <a:gd name="connsiteX61" fmla="*/ 1698117 w 9182100"/>
                <a:gd name="connsiteY61" fmla="*/ 862193 h 932744"/>
                <a:gd name="connsiteX62" fmla="*/ 1742789 w 9182100"/>
                <a:gd name="connsiteY62" fmla="*/ 854668 h 932744"/>
                <a:gd name="connsiteX63" fmla="*/ 1931003 w 9182100"/>
                <a:gd name="connsiteY63" fmla="*/ 826950 h 932744"/>
                <a:gd name="connsiteX64" fmla="*/ 2314861 w 9182100"/>
                <a:gd name="connsiteY64" fmla="*/ 783897 h 932744"/>
                <a:gd name="connsiteX65" fmla="*/ 2506885 w 9182100"/>
                <a:gd name="connsiteY65" fmla="*/ 768086 h 932744"/>
                <a:gd name="connsiteX66" fmla="*/ 2602611 w 9182100"/>
                <a:gd name="connsiteY66" fmla="*/ 762085 h 932744"/>
                <a:gd name="connsiteX67" fmla="*/ 2698052 w 9182100"/>
                <a:gd name="connsiteY67" fmla="*/ 756846 h 932744"/>
                <a:gd name="connsiteX68" fmla="*/ 2887980 w 9182100"/>
                <a:gd name="connsiteY68" fmla="*/ 750846 h 932744"/>
                <a:gd name="connsiteX69" fmla="*/ 3075813 w 9182100"/>
                <a:gd name="connsiteY69" fmla="*/ 750179 h 932744"/>
                <a:gd name="connsiteX70" fmla="*/ 3168587 w 9182100"/>
                <a:gd name="connsiteY70" fmla="*/ 752751 h 932744"/>
                <a:gd name="connsiteX71" fmla="*/ 3260408 w 9182100"/>
                <a:gd name="connsiteY71" fmla="*/ 756656 h 932744"/>
                <a:gd name="connsiteX72" fmla="*/ 3440049 w 9182100"/>
                <a:gd name="connsiteY72" fmla="*/ 771610 h 932744"/>
                <a:gd name="connsiteX73" fmla="*/ 3483864 w 9182100"/>
                <a:gd name="connsiteY73" fmla="*/ 776849 h 932744"/>
                <a:gd name="connsiteX74" fmla="*/ 3528536 w 9182100"/>
                <a:gd name="connsiteY74" fmla="*/ 782469 h 932744"/>
                <a:gd name="connsiteX75" fmla="*/ 3628549 w 9182100"/>
                <a:gd name="connsiteY75" fmla="*/ 796089 h 932744"/>
                <a:gd name="connsiteX76" fmla="*/ 3828574 w 9182100"/>
                <a:gd name="connsiteY76" fmla="*/ 823140 h 932744"/>
                <a:gd name="connsiteX77" fmla="*/ 4231196 w 9182100"/>
                <a:gd name="connsiteY77" fmla="*/ 874099 h 932744"/>
                <a:gd name="connsiteX78" fmla="*/ 4433126 w 9182100"/>
                <a:gd name="connsiteY78" fmla="*/ 897435 h 932744"/>
                <a:gd name="connsiteX79" fmla="*/ 4485990 w 9182100"/>
                <a:gd name="connsiteY79" fmla="*/ 903246 h 932744"/>
                <a:gd name="connsiteX80" fmla="*/ 4539806 w 9182100"/>
                <a:gd name="connsiteY80" fmla="*/ 908961 h 932744"/>
                <a:gd name="connsiteX81" fmla="*/ 4593908 w 9182100"/>
                <a:gd name="connsiteY81" fmla="*/ 914199 h 932744"/>
                <a:gd name="connsiteX82" fmla="*/ 4648296 w 9182100"/>
                <a:gd name="connsiteY82" fmla="*/ 918771 h 932744"/>
                <a:gd name="connsiteX83" fmla="*/ 5092446 w 9182100"/>
                <a:gd name="connsiteY83" fmla="*/ 931154 h 932744"/>
                <a:gd name="connsiteX84" fmla="*/ 5533168 w 9182100"/>
                <a:gd name="connsiteY84" fmla="*/ 891816 h 932744"/>
                <a:gd name="connsiteX85" fmla="*/ 5918169 w 9182100"/>
                <a:gd name="connsiteY85" fmla="*/ 840666 h 932744"/>
                <a:gd name="connsiteX86" fmla="*/ 6007323 w 9182100"/>
                <a:gd name="connsiteY86" fmla="*/ 833237 h 932744"/>
                <a:gd name="connsiteX87" fmla="*/ 6051709 w 9182100"/>
                <a:gd name="connsiteY87" fmla="*/ 830570 h 932744"/>
                <a:gd name="connsiteX88" fmla="*/ 6097429 w 9182100"/>
                <a:gd name="connsiteY88" fmla="*/ 828379 h 932744"/>
                <a:gd name="connsiteX89" fmla="*/ 6287834 w 9182100"/>
                <a:gd name="connsiteY89" fmla="*/ 822569 h 932744"/>
                <a:gd name="connsiteX90" fmla="*/ 6681597 w 9182100"/>
                <a:gd name="connsiteY90" fmla="*/ 821235 h 932744"/>
                <a:gd name="connsiteX91" fmla="*/ 7079647 w 9182100"/>
                <a:gd name="connsiteY91" fmla="*/ 826569 h 932744"/>
                <a:gd name="connsiteX92" fmla="*/ 7478173 w 9182100"/>
                <a:gd name="connsiteY92" fmla="*/ 836094 h 932744"/>
                <a:gd name="connsiteX93" fmla="*/ 7871937 w 9182100"/>
                <a:gd name="connsiteY93" fmla="*/ 851430 h 932744"/>
                <a:gd name="connsiteX94" fmla="*/ 7919657 w 9182100"/>
                <a:gd name="connsiteY94" fmla="*/ 854097 h 932744"/>
                <a:gd name="connsiteX95" fmla="*/ 7964901 w 9182100"/>
                <a:gd name="connsiteY95" fmla="*/ 857240 h 932744"/>
                <a:gd name="connsiteX96" fmla="*/ 8015955 w 9182100"/>
                <a:gd name="connsiteY96" fmla="*/ 861050 h 932744"/>
                <a:gd name="connsiteX97" fmla="*/ 8072247 w 9182100"/>
                <a:gd name="connsiteY97" fmla="*/ 864384 h 932744"/>
                <a:gd name="connsiteX98" fmla="*/ 8286750 w 9182100"/>
                <a:gd name="connsiteY98" fmla="*/ 868384 h 932744"/>
                <a:gd name="connsiteX99" fmla="*/ 8704040 w 9182100"/>
                <a:gd name="connsiteY99" fmla="*/ 853716 h 932744"/>
                <a:gd name="connsiteX100" fmla="*/ 9120188 w 9182100"/>
                <a:gd name="connsiteY100" fmla="*/ 814092 h 932744"/>
                <a:gd name="connsiteX101" fmla="*/ 9181909 w 9182100"/>
                <a:gd name="connsiteY101" fmla="*/ 805519 h 932744"/>
                <a:gd name="connsiteX102" fmla="*/ 9181909 w 9182100"/>
                <a:gd name="connsiteY102" fmla="*/ 396420 h 93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9182100" h="932744">
                  <a:moveTo>
                    <a:pt x="9182100" y="396420"/>
                  </a:moveTo>
                  <a:cubicBezTo>
                    <a:pt x="9156097" y="395182"/>
                    <a:pt x="9129999" y="393753"/>
                    <a:pt x="9103805" y="392229"/>
                  </a:cubicBezTo>
                  <a:cubicBezTo>
                    <a:pt x="8974169" y="384419"/>
                    <a:pt x="8843105" y="372989"/>
                    <a:pt x="8712422" y="359749"/>
                  </a:cubicBezTo>
                  <a:cubicBezTo>
                    <a:pt x="8581739" y="346319"/>
                    <a:pt x="8451056" y="331269"/>
                    <a:pt x="8322755" y="313362"/>
                  </a:cubicBezTo>
                  <a:cubicBezTo>
                    <a:pt x="8258747" y="304695"/>
                    <a:pt x="8195120" y="294979"/>
                    <a:pt x="8134826" y="283930"/>
                  </a:cubicBezTo>
                  <a:cubicBezTo>
                    <a:pt x="8119872" y="281168"/>
                    <a:pt x="8105013" y="278501"/>
                    <a:pt x="8090916" y="275643"/>
                  </a:cubicBezTo>
                  <a:lnTo>
                    <a:pt x="8069485" y="271262"/>
                  </a:lnTo>
                  <a:lnTo>
                    <a:pt x="8041862" y="266595"/>
                  </a:lnTo>
                  <a:cubicBezTo>
                    <a:pt x="8023574" y="263547"/>
                    <a:pt x="8004524" y="260213"/>
                    <a:pt x="7986903" y="257546"/>
                  </a:cubicBezTo>
                  <a:lnTo>
                    <a:pt x="7934230" y="249640"/>
                  </a:lnTo>
                  <a:cubicBezTo>
                    <a:pt x="7864221" y="239258"/>
                    <a:pt x="7795832" y="230209"/>
                    <a:pt x="7727537" y="221922"/>
                  </a:cubicBezTo>
                  <a:lnTo>
                    <a:pt x="7625239" y="209730"/>
                  </a:lnTo>
                  <a:lnTo>
                    <a:pt x="7523227" y="198110"/>
                  </a:lnTo>
                  <a:cubicBezTo>
                    <a:pt x="7387209" y="183060"/>
                    <a:pt x="7251573" y="170392"/>
                    <a:pt x="7115651" y="158010"/>
                  </a:cubicBezTo>
                  <a:cubicBezTo>
                    <a:pt x="6979730" y="146580"/>
                    <a:pt x="6843522" y="135721"/>
                    <a:pt x="6706839" y="126958"/>
                  </a:cubicBezTo>
                  <a:lnTo>
                    <a:pt x="6604064" y="120862"/>
                  </a:lnTo>
                  <a:cubicBezTo>
                    <a:pt x="6569869" y="118767"/>
                    <a:pt x="6535484" y="116862"/>
                    <a:pt x="6501003" y="115338"/>
                  </a:cubicBezTo>
                  <a:lnTo>
                    <a:pt x="6397467" y="110385"/>
                  </a:lnTo>
                  <a:lnTo>
                    <a:pt x="6293168" y="106860"/>
                  </a:lnTo>
                  <a:cubicBezTo>
                    <a:pt x="6222969" y="105146"/>
                    <a:pt x="6152769" y="103527"/>
                    <a:pt x="6079712" y="103908"/>
                  </a:cubicBezTo>
                  <a:cubicBezTo>
                    <a:pt x="6061710" y="103908"/>
                    <a:pt x="6043708" y="103812"/>
                    <a:pt x="6024563" y="104479"/>
                  </a:cubicBezTo>
                  <a:cubicBezTo>
                    <a:pt x="6005703" y="104955"/>
                    <a:pt x="5986844" y="105527"/>
                    <a:pt x="5968080" y="106479"/>
                  </a:cubicBezTo>
                  <a:cubicBezTo>
                    <a:pt x="5930456" y="108003"/>
                    <a:pt x="5893023" y="110385"/>
                    <a:pt x="5855875" y="113242"/>
                  </a:cubicBezTo>
                  <a:cubicBezTo>
                    <a:pt x="5706904" y="124577"/>
                    <a:pt x="5565934" y="145151"/>
                    <a:pt x="5439251" y="160105"/>
                  </a:cubicBezTo>
                  <a:cubicBezTo>
                    <a:pt x="5311902" y="175536"/>
                    <a:pt x="5194745" y="184680"/>
                    <a:pt x="5075396" y="186585"/>
                  </a:cubicBezTo>
                  <a:cubicBezTo>
                    <a:pt x="4956429" y="188490"/>
                    <a:pt x="4835748" y="182775"/>
                    <a:pt x="4712780" y="171249"/>
                  </a:cubicBezTo>
                  <a:lnTo>
                    <a:pt x="4666679" y="166773"/>
                  </a:lnTo>
                  <a:lnTo>
                    <a:pt x="4620292" y="161629"/>
                  </a:lnTo>
                  <a:cubicBezTo>
                    <a:pt x="4604862" y="160010"/>
                    <a:pt x="4589336" y="157914"/>
                    <a:pt x="4573810" y="156009"/>
                  </a:cubicBezTo>
                  <a:lnTo>
                    <a:pt x="4550569" y="153057"/>
                  </a:lnTo>
                  <a:lnTo>
                    <a:pt x="4538948" y="151628"/>
                  </a:lnTo>
                  <a:lnTo>
                    <a:pt x="4526566" y="149913"/>
                  </a:lnTo>
                  <a:lnTo>
                    <a:pt x="4327779" y="122862"/>
                  </a:lnTo>
                  <a:lnTo>
                    <a:pt x="3929729" y="68189"/>
                  </a:lnTo>
                  <a:lnTo>
                    <a:pt x="3729133" y="41900"/>
                  </a:lnTo>
                  <a:lnTo>
                    <a:pt x="3628930" y="28946"/>
                  </a:lnTo>
                  <a:lnTo>
                    <a:pt x="3573399" y="22278"/>
                  </a:lnTo>
                  <a:cubicBezTo>
                    <a:pt x="3554445" y="19992"/>
                    <a:pt x="3535585" y="17992"/>
                    <a:pt x="3516916" y="16468"/>
                  </a:cubicBezTo>
                  <a:cubicBezTo>
                    <a:pt x="3366611" y="2752"/>
                    <a:pt x="3219736" y="-2010"/>
                    <a:pt x="3074670" y="752"/>
                  </a:cubicBezTo>
                  <a:cubicBezTo>
                    <a:pt x="3002280" y="2181"/>
                    <a:pt x="2930176" y="4467"/>
                    <a:pt x="2858738" y="8753"/>
                  </a:cubicBezTo>
                  <a:cubicBezTo>
                    <a:pt x="2787206" y="13039"/>
                    <a:pt x="2716149" y="18754"/>
                    <a:pt x="2645474" y="25326"/>
                  </a:cubicBezTo>
                  <a:cubicBezTo>
                    <a:pt x="2362581" y="52473"/>
                    <a:pt x="2085975" y="97145"/>
                    <a:pt x="1810798" y="158010"/>
                  </a:cubicBezTo>
                  <a:cubicBezTo>
                    <a:pt x="1741837" y="173345"/>
                    <a:pt x="1673066" y="189442"/>
                    <a:pt x="1602772" y="208111"/>
                  </a:cubicBezTo>
                  <a:lnTo>
                    <a:pt x="1548860" y="222780"/>
                  </a:lnTo>
                  <a:lnTo>
                    <a:pt x="1501331" y="236115"/>
                  </a:lnTo>
                  <a:cubicBezTo>
                    <a:pt x="1471327" y="244497"/>
                    <a:pt x="1441228" y="253450"/>
                    <a:pt x="1411224" y="260880"/>
                  </a:cubicBezTo>
                  <a:cubicBezTo>
                    <a:pt x="1291209" y="293074"/>
                    <a:pt x="1170813" y="318982"/>
                    <a:pt x="1050893" y="338032"/>
                  </a:cubicBezTo>
                  <a:cubicBezTo>
                    <a:pt x="990790" y="347557"/>
                    <a:pt x="931069" y="354796"/>
                    <a:pt x="871252" y="360511"/>
                  </a:cubicBezTo>
                  <a:cubicBezTo>
                    <a:pt x="841438" y="362702"/>
                    <a:pt x="811530" y="365559"/>
                    <a:pt x="781812" y="366512"/>
                  </a:cubicBezTo>
                  <a:cubicBezTo>
                    <a:pt x="751904" y="368512"/>
                    <a:pt x="722376" y="368893"/>
                    <a:pt x="692563" y="369655"/>
                  </a:cubicBezTo>
                  <a:cubicBezTo>
                    <a:pt x="633222" y="370036"/>
                    <a:pt x="574167" y="368131"/>
                    <a:pt x="515017" y="363940"/>
                  </a:cubicBezTo>
                  <a:cubicBezTo>
                    <a:pt x="455867" y="359749"/>
                    <a:pt x="397097" y="351748"/>
                    <a:pt x="337661" y="341937"/>
                  </a:cubicBezTo>
                  <a:cubicBezTo>
                    <a:pt x="278225" y="331936"/>
                    <a:pt x="218599" y="318696"/>
                    <a:pt x="156972" y="303456"/>
                  </a:cubicBezTo>
                  <a:cubicBezTo>
                    <a:pt x="106680" y="290883"/>
                    <a:pt x="55150" y="276405"/>
                    <a:pt x="0" y="261642"/>
                  </a:cubicBezTo>
                  <a:lnTo>
                    <a:pt x="0" y="713412"/>
                  </a:lnTo>
                  <a:cubicBezTo>
                    <a:pt x="3048" y="714841"/>
                    <a:pt x="6096" y="716270"/>
                    <a:pt x="9144" y="717699"/>
                  </a:cubicBezTo>
                  <a:cubicBezTo>
                    <a:pt x="74295" y="747798"/>
                    <a:pt x="142875" y="775896"/>
                    <a:pt x="213360" y="801042"/>
                  </a:cubicBezTo>
                  <a:cubicBezTo>
                    <a:pt x="354521" y="851715"/>
                    <a:pt x="503873" y="887244"/>
                    <a:pt x="653510" y="908199"/>
                  </a:cubicBezTo>
                  <a:cubicBezTo>
                    <a:pt x="803338" y="928773"/>
                    <a:pt x="953929" y="935631"/>
                    <a:pt x="1101947" y="930773"/>
                  </a:cubicBezTo>
                  <a:cubicBezTo>
                    <a:pt x="1250252" y="926582"/>
                    <a:pt x="1396365" y="911437"/>
                    <a:pt x="1540002" y="889434"/>
                  </a:cubicBezTo>
                  <a:cubicBezTo>
                    <a:pt x="1576197" y="884386"/>
                    <a:pt x="1611535" y="877433"/>
                    <a:pt x="1647158" y="871242"/>
                  </a:cubicBezTo>
                  <a:lnTo>
                    <a:pt x="1698117" y="862193"/>
                  </a:lnTo>
                  <a:lnTo>
                    <a:pt x="1742789" y="854668"/>
                  </a:lnTo>
                  <a:cubicBezTo>
                    <a:pt x="1804035" y="845048"/>
                    <a:pt x="1867472" y="835428"/>
                    <a:pt x="1931003" y="826950"/>
                  </a:cubicBezTo>
                  <a:cubicBezTo>
                    <a:pt x="2058353" y="810282"/>
                    <a:pt x="2186750" y="795327"/>
                    <a:pt x="2314861" y="783897"/>
                  </a:cubicBezTo>
                  <a:cubicBezTo>
                    <a:pt x="2378964" y="778087"/>
                    <a:pt x="2442972" y="772467"/>
                    <a:pt x="2506885" y="768086"/>
                  </a:cubicBezTo>
                  <a:cubicBezTo>
                    <a:pt x="2538794" y="765990"/>
                    <a:pt x="2570798" y="763800"/>
                    <a:pt x="2602611" y="762085"/>
                  </a:cubicBezTo>
                  <a:cubicBezTo>
                    <a:pt x="2634520" y="760180"/>
                    <a:pt x="2666333" y="758370"/>
                    <a:pt x="2698052" y="756846"/>
                  </a:cubicBezTo>
                  <a:cubicBezTo>
                    <a:pt x="2761583" y="753894"/>
                    <a:pt x="2825020" y="751703"/>
                    <a:pt x="2887980" y="750846"/>
                  </a:cubicBezTo>
                  <a:cubicBezTo>
                    <a:pt x="2951036" y="749417"/>
                    <a:pt x="3013615" y="749322"/>
                    <a:pt x="3075813" y="750179"/>
                  </a:cubicBezTo>
                  <a:cubicBezTo>
                    <a:pt x="3106865" y="750846"/>
                    <a:pt x="3137916" y="751417"/>
                    <a:pt x="3168587" y="752751"/>
                  </a:cubicBezTo>
                  <a:cubicBezTo>
                    <a:pt x="3199448" y="753703"/>
                    <a:pt x="3229928" y="755227"/>
                    <a:pt x="3260408" y="756656"/>
                  </a:cubicBezTo>
                  <a:cubicBezTo>
                    <a:pt x="3320987" y="760466"/>
                    <a:pt x="3381470" y="764562"/>
                    <a:pt x="3440049" y="771610"/>
                  </a:cubicBezTo>
                  <a:cubicBezTo>
                    <a:pt x="3454908" y="773039"/>
                    <a:pt x="3469386" y="775039"/>
                    <a:pt x="3483864" y="776849"/>
                  </a:cubicBezTo>
                  <a:lnTo>
                    <a:pt x="3528536" y="782469"/>
                  </a:lnTo>
                  <a:lnTo>
                    <a:pt x="3628549" y="796089"/>
                  </a:lnTo>
                  <a:lnTo>
                    <a:pt x="3828574" y="823140"/>
                  </a:lnTo>
                  <a:cubicBezTo>
                    <a:pt x="3962019" y="840190"/>
                    <a:pt x="4095750" y="858573"/>
                    <a:pt x="4231196" y="874099"/>
                  </a:cubicBezTo>
                  <a:lnTo>
                    <a:pt x="4433126" y="897435"/>
                  </a:lnTo>
                  <a:lnTo>
                    <a:pt x="4485990" y="903246"/>
                  </a:lnTo>
                  <a:cubicBezTo>
                    <a:pt x="4503897" y="905151"/>
                    <a:pt x="4521708" y="907341"/>
                    <a:pt x="4539806" y="908961"/>
                  </a:cubicBezTo>
                  <a:lnTo>
                    <a:pt x="4593908" y="914199"/>
                  </a:lnTo>
                  <a:lnTo>
                    <a:pt x="4648296" y="918771"/>
                  </a:lnTo>
                  <a:cubicBezTo>
                    <a:pt x="4793456" y="930392"/>
                    <a:pt x="4942237" y="935631"/>
                    <a:pt x="5092446" y="931154"/>
                  </a:cubicBezTo>
                  <a:cubicBezTo>
                    <a:pt x="5242274" y="927249"/>
                    <a:pt x="5393627" y="911437"/>
                    <a:pt x="5533168" y="891816"/>
                  </a:cubicBezTo>
                  <a:cubicBezTo>
                    <a:pt x="5673471" y="872289"/>
                    <a:pt x="5798820" y="851906"/>
                    <a:pt x="5918169" y="840666"/>
                  </a:cubicBezTo>
                  <a:cubicBezTo>
                    <a:pt x="5948077" y="837809"/>
                    <a:pt x="5977795" y="835237"/>
                    <a:pt x="6007323" y="833237"/>
                  </a:cubicBezTo>
                  <a:cubicBezTo>
                    <a:pt x="6022086" y="832094"/>
                    <a:pt x="6036945" y="831332"/>
                    <a:pt x="6051709" y="830570"/>
                  </a:cubicBezTo>
                  <a:lnTo>
                    <a:pt x="6097429" y="828379"/>
                  </a:lnTo>
                  <a:cubicBezTo>
                    <a:pt x="6158960" y="825236"/>
                    <a:pt x="6223445" y="823807"/>
                    <a:pt x="6287834" y="822569"/>
                  </a:cubicBezTo>
                  <a:cubicBezTo>
                    <a:pt x="6417374" y="820664"/>
                    <a:pt x="6549485" y="820188"/>
                    <a:pt x="6681597" y="821235"/>
                  </a:cubicBezTo>
                  <a:cubicBezTo>
                    <a:pt x="6813899" y="822378"/>
                    <a:pt x="6946773" y="823617"/>
                    <a:pt x="7079647" y="826569"/>
                  </a:cubicBezTo>
                  <a:cubicBezTo>
                    <a:pt x="7212520" y="828951"/>
                    <a:pt x="7345585" y="831903"/>
                    <a:pt x="7478173" y="836094"/>
                  </a:cubicBezTo>
                  <a:cubicBezTo>
                    <a:pt x="7610475" y="839714"/>
                    <a:pt x="7743539" y="844953"/>
                    <a:pt x="7871937" y="851430"/>
                  </a:cubicBezTo>
                  <a:lnTo>
                    <a:pt x="7919657" y="854097"/>
                  </a:lnTo>
                  <a:cubicBezTo>
                    <a:pt x="7935564" y="854954"/>
                    <a:pt x="7949756" y="856192"/>
                    <a:pt x="7964901" y="857240"/>
                  </a:cubicBezTo>
                  <a:lnTo>
                    <a:pt x="8015955" y="861050"/>
                  </a:lnTo>
                  <a:cubicBezTo>
                    <a:pt x="8035195" y="862383"/>
                    <a:pt x="8053769" y="863622"/>
                    <a:pt x="8072247" y="864384"/>
                  </a:cubicBezTo>
                  <a:cubicBezTo>
                    <a:pt x="8145780" y="867527"/>
                    <a:pt x="8216456" y="868479"/>
                    <a:pt x="8286750" y="868384"/>
                  </a:cubicBezTo>
                  <a:cubicBezTo>
                    <a:pt x="8427148" y="867527"/>
                    <a:pt x="8565452" y="862574"/>
                    <a:pt x="8704040" y="853716"/>
                  </a:cubicBezTo>
                  <a:cubicBezTo>
                    <a:pt x="8842534" y="844762"/>
                    <a:pt x="8980741" y="832284"/>
                    <a:pt x="9120188" y="814092"/>
                  </a:cubicBezTo>
                  <a:cubicBezTo>
                    <a:pt x="9140761" y="811425"/>
                    <a:pt x="9161336" y="808567"/>
                    <a:pt x="9181909" y="805519"/>
                  </a:cubicBezTo>
                  <a:lnTo>
                    <a:pt x="9181909" y="396420"/>
                  </a:lnTo>
                  <a:close/>
                </a:path>
              </a:pathLst>
            </a:custGeom>
            <a:solidFill>
              <a:schemeClr val="bg1">
                <a:alpha val="30000"/>
              </a:schemeClr>
            </a:solidFill>
            <a:ln w="952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385A18E1-CBE3-4BBD-B1B7-CDBCA685E0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199381"/>
              <a:ext cx="12188952" cy="902694"/>
            </a:xfrm>
            <a:custGeom>
              <a:avLst/>
              <a:gdLst>
                <a:gd name="connsiteX0" fmla="*/ 9182100 w 9182100"/>
                <a:gd name="connsiteY0" fmla="*/ 351088 h 765639"/>
                <a:gd name="connsiteX1" fmla="*/ 9178480 w 9182100"/>
                <a:gd name="connsiteY1" fmla="*/ 350993 h 765639"/>
                <a:gd name="connsiteX2" fmla="*/ 8783955 w 9182100"/>
                <a:gd name="connsiteY2" fmla="*/ 327561 h 765639"/>
                <a:gd name="connsiteX3" fmla="*/ 8390763 w 9182100"/>
                <a:gd name="connsiteY3" fmla="*/ 288795 h 765639"/>
                <a:gd name="connsiteX4" fmla="*/ 8199502 w 9182100"/>
                <a:gd name="connsiteY4" fmla="*/ 262601 h 765639"/>
                <a:gd name="connsiteX5" fmla="*/ 8153972 w 9182100"/>
                <a:gd name="connsiteY5" fmla="*/ 254886 h 765639"/>
                <a:gd name="connsiteX6" fmla="*/ 8131588 w 9182100"/>
                <a:gd name="connsiteY6" fmla="*/ 250790 h 765639"/>
                <a:gd name="connsiteX7" fmla="*/ 8104632 w 9182100"/>
                <a:gd name="connsiteY7" fmla="*/ 246504 h 765639"/>
                <a:gd name="connsiteX8" fmla="*/ 8050911 w 9182100"/>
                <a:gd name="connsiteY8" fmla="*/ 238217 h 765639"/>
                <a:gd name="connsiteX9" fmla="*/ 7998810 w 9182100"/>
                <a:gd name="connsiteY9" fmla="*/ 230978 h 765639"/>
                <a:gd name="connsiteX10" fmla="*/ 7589902 w 9182100"/>
                <a:gd name="connsiteY10" fmla="*/ 183925 h 765639"/>
                <a:gd name="connsiteX11" fmla="*/ 7183469 w 9182100"/>
                <a:gd name="connsiteY11" fmla="*/ 147634 h 765639"/>
                <a:gd name="connsiteX12" fmla="*/ 6775990 w 9182100"/>
                <a:gd name="connsiteY12" fmla="*/ 119821 h 765639"/>
                <a:gd name="connsiteX13" fmla="*/ 6364795 w 9182100"/>
                <a:gd name="connsiteY13" fmla="*/ 102391 h 765639"/>
                <a:gd name="connsiteX14" fmla="*/ 6154293 w 9182100"/>
                <a:gd name="connsiteY14" fmla="*/ 100581 h 765639"/>
                <a:gd name="connsiteX15" fmla="*/ 6100287 w 9182100"/>
                <a:gd name="connsiteY15" fmla="*/ 101343 h 765639"/>
                <a:gd name="connsiteX16" fmla="*/ 6045327 w 9182100"/>
                <a:gd name="connsiteY16" fmla="*/ 103438 h 765639"/>
                <a:gd name="connsiteX17" fmla="*/ 5935980 w 9182100"/>
                <a:gd name="connsiteY17" fmla="*/ 110296 h 765639"/>
                <a:gd name="connsiteX18" fmla="*/ 5523357 w 9182100"/>
                <a:gd name="connsiteY18" fmla="*/ 157635 h 765639"/>
                <a:gd name="connsiteX19" fmla="*/ 5149882 w 9182100"/>
                <a:gd name="connsiteY19" fmla="*/ 185639 h 765639"/>
                <a:gd name="connsiteX20" fmla="*/ 4777073 w 9182100"/>
                <a:gd name="connsiteY20" fmla="*/ 170685 h 765639"/>
                <a:gd name="connsiteX21" fmla="*/ 4729925 w 9182100"/>
                <a:gd name="connsiteY21" fmla="*/ 166208 h 765639"/>
                <a:gd name="connsiteX22" fmla="*/ 4682585 w 9182100"/>
                <a:gd name="connsiteY22" fmla="*/ 161064 h 765639"/>
                <a:gd name="connsiteX23" fmla="*/ 4635151 w 9182100"/>
                <a:gd name="connsiteY23" fmla="*/ 155445 h 765639"/>
                <a:gd name="connsiteX24" fmla="*/ 4611434 w 9182100"/>
                <a:gd name="connsiteY24" fmla="*/ 152492 h 765639"/>
                <a:gd name="connsiteX25" fmla="*/ 4587145 w 9182100"/>
                <a:gd name="connsiteY25" fmla="*/ 149349 h 765639"/>
                <a:gd name="connsiteX26" fmla="*/ 4387977 w 9182100"/>
                <a:gd name="connsiteY26" fmla="*/ 122774 h 765639"/>
                <a:gd name="connsiteX27" fmla="*/ 3989356 w 9182100"/>
                <a:gd name="connsiteY27" fmla="*/ 68577 h 765639"/>
                <a:gd name="connsiteX28" fmla="*/ 3789140 w 9182100"/>
                <a:gd name="connsiteY28" fmla="*/ 42192 h 765639"/>
                <a:gd name="connsiteX29" fmla="*/ 3689033 w 9182100"/>
                <a:gd name="connsiteY29" fmla="*/ 29143 h 765639"/>
                <a:gd name="connsiteX30" fmla="*/ 3634835 w 9182100"/>
                <a:gd name="connsiteY30" fmla="*/ 22571 h 765639"/>
                <a:gd name="connsiteX31" fmla="*/ 3579876 w 9182100"/>
                <a:gd name="connsiteY31" fmla="*/ 16856 h 765639"/>
                <a:gd name="connsiteX32" fmla="*/ 3147441 w 9182100"/>
                <a:gd name="connsiteY32" fmla="*/ 473 h 765639"/>
                <a:gd name="connsiteX33" fmla="*/ 2724722 w 9182100"/>
                <a:gd name="connsiteY33" fmla="*/ 22857 h 765639"/>
                <a:gd name="connsiteX34" fmla="*/ 1898428 w 9182100"/>
                <a:gd name="connsiteY34" fmla="*/ 147730 h 765639"/>
                <a:gd name="connsiteX35" fmla="*/ 1692878 w 9182100"/>
                <a:gd name="connsiteY35" fmla="*/ 195069 h 765639"/>
                <a:gd name="connsiteX36" fmla="*/ 1640205 w 9182100"/>
                <a:gd name="connsiteY36" fmla="*/ 208785 h 765639"/>
                <a:gd name="connsiteX37" fmla="*/ 1592294 w 9182100"/>
                <a:gd name="connsiteY37" fmla="*/ 221643 h 765639"/>
                <a:gd name="connsiteX38" fmla="*/ 1500092 w 9182100"/>
                <a:gd name="connsiteY38" fmla="*/ 245551 h 765639"/>
                <a:gd name="connsiteX39" fmla="*/ 1130046 w 9182100"/>
                <a:gd name="connsiteY39" fmla="*/ 318227 h 765639"/>
                <a:gd name="connsiteX40" fmla="*/ 944880 w 9182100"/>
                <a:gd name="connsiteY40" fmla="*/ 337658 h 765639"/>
                <a:gd name="connsiteX41" fmla="*/ 852583 w 9182100"/>
                <a:gd name="connsiteY41" fmla="*/ 341944 h 765639"/>
                <a:gd name="connsiteX42" fmla="*/ 760476 w 9182100"/>
                <a:gd name="connsiteY42" fmla="*/ 343087 h 765639"/>
                <a:gd name="connsiteX43" fmla="*/ 577215 w 9182100"/>
                <a:gd name="connsiteY43" fmla="*/ 332800 h 765639"/>
                <a:gd name="connsiteX44" fmla="*/ 394907 w 9182100"/>
                <a:gd name="connsiteY44" fmla="*/ 305463 h 765639"/>
                <a:gd name="connsiteX45" fmla="*/ 211265 w 9182100"/>
                <a:gd name="connsiteY45" fmla="*/ 261363 h 765639"/>
                <a:gd name="connsiteX46" fmla="*/ 17526 w 9182100"/>
                <a:gd name="connsiteY46" fmla="*/ 204880 h 765639"/>
                <a:gd name="connsiteX47" fmla="*/ 0 w 9182100"/>
                <a:gd name="connsiteY47" fmla="*/ 199927 h 765639"/>
                <a:gd name="connsiteX48" fmla="*/ 0 w 9182100"/>
                <a:gd name="connsiteY48" fmla="*/ 526920 h 765639"/>
                <a:gd name="connsiteX49" fmla="*/ 100298 w 9182100"/>
                <a:gd name="connsiteY49" fmla="*/ 571973 h 765639"/>
                <a:gd name="connsiteX50" fmla="*/ 301562 w 9182100"/>
                <a:gd name="connsiteY50" fmla="*/ 649697 h 765639"/>
                <a:gd name="connsiteX51" fmla="*/ 731044 w 9182100"/>
                <a:gd name="connsiteY51" fmla="*/ 746947 h 765639"/>
                <a:gd name="connsiteX52" fmla="*/ 1168241 w 9182100"/>
                <a:gd name="connsiteY52" fmla="*/ 762759 h 765639"/>
                <a:gd name="connsiteX53" fmla="*/ 1596581 w 9182100"/>
                <a:gd name="connsiteY53" fmla="*/ 716944 h 765639"/>
                <a:gd name="connsiteX54" fmla="*/ 1701641 w 9182100"/>
                <a:gd name="connsiteY54" fmla="*/ 697894 h 765639"/>
                <a:gd name="connsiteX55" fmla="*/ 1752124 w 9182100"/>
                <a:gd name="connsiteY55" fmla="*/ 688273 h 765639"/>
                <a:gd name="connsiteX56" fmla="*/ 1797939 w 9182100"/>
                <a:gd name="connsiteY56" fmla="*/ 679891 h 765639"/>
                <a:gd name="connsiteX57" fmla="*/ 1988630 w 9182100"/>
                <a:gd name="connsiteY57" fmla="*/ 649316 h 765639"/>
                <a:gd name="connsiteX58" fmla="*/ 2376297 w 9182100"/>
                <a:gd name="connsiteY58" fmla="*/ 601691 h 765639"/>
                <a:gd name="connsiteX59" fmla="*/ 2570416 w 9182100"/>
                <a:gd name="connsiteY59" fmla="*/ 584165 h 765639"/>
                <a:gd name="connsiteX60" fmla="*/ 2764155 w 9182100"/>
                <a:gd name="connsiteY60" fmla="*/ 571497 h 765639"/>
                <a:gd name="connsiteX61" fmla="*/ 2956941 w 9182100"/>
                <a:gd name="connsiteY61" fmla="*/ 564163 h 765639"/>
                <a:gd name="connsiteX62" fmla="*/ 3148298 w 9182100"/>
                <a:gd name="connsiteY62" fmla="*/ 562639 h 765639"/>
                <a:gd name="connsiteX63" fmla="*/ 3337274 w 9182100"/>
                <a:gd name="connsiteY63" fmla="*/ 568544 h 765639"/>
                <a:gd name="connsiteX64" fmla="*/ 3522345 w 9182100"/>
                <a:gd name="connsiteY64" fmla="*/ 583308 h 765639"/>
                <a:gd name="connsiteX65" fmla="*/ 3567779 w 9182100"/>
                <a:gd name="connsiteY65" fmla="*/ 588642 h 765639"/>
                <a:gd name="connsiteX66" fmla="*/ 3613785 w 9182100"/>
                <a:gd name="connsiteY66" fmla="*/ 594357 h 765639"/>
                <a:gd name="connsiteX67" fmla="*/ 3713798 w 9182100"/>
                <a:gd name="connsiteY67" fmla="*/ 607882 h 765639"/>
                <a:gd name="connsiteX68" fmla="*/ 3913823 w 9182100"/>
                <a:gd name="connsiteY68" fmla="*/ 634838 h 765639"/>
                <a:gd name="connsiteX69" fmla="*/ 4315873 w 9182100"/>
                <a:gd name="connsiteY69" fmla="*/ 686273 h 765639"/>
                <a:gd name="connsiteX70" fmla="*/ 4517422 w 9182100"/>
                <a:gd name="connsiteY70" fmla="*/ 710086 h 765639"/>
                <a:gd name="connsiteX71" fmla="*/ 4728972 w 9182100"/>
                <a:gd name="connsiteY71" fmla="*/ 731422 h 765639"/>
                <a:gd name="connsiteX72" fmla="*/ 5162931 w 9182100"/>
                <a:gd name="connsiteY72" fmla="*/ 744185 h 765639"/>
                <a:gd name="connsiteX73" fmla="*/ 5594033 w 9182100"/>
                <a:gd name="connsiteY73" fmla="*/ 706466 h 765639"/>
                <a:gd name="connsiteX74" fmla="*/ 5982939 w 9182100"/>
                <a:gd name="connsiteY74" fmla="*/ 655793 h 765639"/>
                <a:gd name="connsiteX75" fmla="*/ 6075045 w 9182100"/>
                <a:gd name="connsiteY75" fmla="*/ 648459 h 765639"/>
                <a:gd name="connsiteX76" fmla="*/ 6167819 w 9182100"/>
                <a:gd name="connsiteY76" fmla="*/ 643887 h 765639"/>
                <a:gd name="connsiteX77" fmla="*/ 6361081 w 9182100"/>
                <a:gd name="connsiteY77" fmla="*/ 639124 h 765639"/>
                <a:gd name="connsiteX78" fmla="*/ 6757321 w 9182100"/>
                <a:gd name="connsiteY78" fmla="*/ 640458 h 765639"/>
                <a:gd name="connsiteX79" fmla="*/ 7156704 w 9182100"/>
                <a:gd name="connsiteY79" fmla="*/ 649030 h 765639"/>
                <a:gd name="connsiteX80" fmla="*/ 7556373 w 9182100"/>
                <a:gd name="connsiteY80" fmla="*/ 662365 h 765639"/>
                <a:gd name="connsiteX81" fmla="*/ 7952328 w 9182100"/>
                <a:gd name="connsiteY81" fmla="*/ 682177 h 765639"/>
                <a:gd name="connsiteX82" fmla="*/ 8000714 w 9182100"/>
                <a:gd name="connsiteY82" fmla="*/ 685511 h 765639"/>
                <a:gd name="connsiteX83" fmla="*/ 8047196 w 9182100"/>
                <a:gd name="connsiteY83" fmla="*/ 689416 h 765639"/>
                <a:gd name="connsiteX84" fmla="*/ 8097965 w 9182100"/>
                <a:gd name="connsiteY84" fmla="*/ 693893 h 765639"/>
                <a:gd name="connsiteX85" fmla="*/ 8152733 w 9182100"/>
                <a:gd name="connsiteY85" fmla="*/ 697894 h 765639"/>
                <a:gd name="connsiteX86" fmla="*/ 8363903 w 9182100"/>
                <a:gd name="connsiteY86" fmla="*/ 705133 h 765639"/>
                <a:gd name="connsiteX87" fmla="*/ 8777764 w 9182100"/>
                <a:gd name="connsiteY87" fmla="*/ 698084 h 765639"/>
                <a:gd name="connsiteX88" fmla="*/ 9182005 w 9182100"/>
                <a:gd name="connsiteY88" fmla="*/ 668366 h 765639"/>
                <a:gd name="connsiteX89" fmla="*/ 9182005 w 9182100"/>
                <a:gd name="connsiteY89" fmla="*/ 351088 h 76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9182100" h="765639">
                  <a:moveTo>
                    <a:pt x="9182100" y="351088"/>
                  </a:moveTo>
                  <a:cubicBezTo>
                    <a:pt x="9180862" y="351088"/>
                    <a:pt x="9179719" y="350993"/>
                    <a:pt x="9178480" y="350993"/>
                  </a:cubicBezTo>
                  <a:cubicBezTo>
                    <a:pt x="9047607" y="346421"/>
                    <a:pt x="8915591" y="337944"/>
                    <a:pt x="8783955" y="327561"/>
                  </a:cubicBezTo>
                  <a:cubicBezTo>
                    <a:pt x="8652320" y="316894"/>
                    <a:pt x="8520589" y="304416"/>
                    <a:pt x="8390763" y="288795"/>
                  </a:cubicBezTo>
                  <a:cubicBezTo>
                    <a:pt x="8325898" y="281175"/>
                    <a:pt x="8261509" y="272602"/>
                    <a:pt x="8199502" y="262601"/>
                  </a:cubicBezTo>
                  <a:cubicBezTo>
                    <a:pt x="8184070" y="260029"/>
                    <a:pt x="8168831" y="257553"/>
                    <a:pt x="8153972" y="254886"/>
                  </a:cubicBezTo>
                  <a:lnTo>
                    <a:pt x="8131588" y="250790"/>
                  </a:lnTo>
                  <a:lnTo>
                    <a:pt x="8104632" y="246504"/>
                  </a:lnTo>
                  <a:cubicBezTo>
                    <a:pt x="8086725" y="243741"/>
                    <a:pt x="8068247" y="240598"/>
                    <a:pt x="8050911" y="238217"/>
                  </a:cubicBezTo>
                  <a:lnTo>
                    <a:pt x="7998810" y="230978"/>
                  </a:lnTo>
                  <a:cubicBezTo>
                    <a:pt x="7860697" y="212023"/>
                    <a:pt x="7725633" y="198021"/>
                    <a:pt x="7589902" y="183925"/>
                  </a:cubicBezTo>
                  <a:cubicBezTo>
                    <a:pt x="7454360" y="170304"/>
                    <a:pt x="7319010" y="158779"/>
                    <a:pt x="7183469" y="147634"/>
                  </a:cubicBezTo>
                  <a:cubicBezTo>
                    <a:pt x="7047929" y="137252"/>
                    <a:pt x="6912198" y="127632"/>
                    <a:pt x="6775990" y="119821"/>
                  </a:cubicBezTo>
                  <a:cubicBezTo>
                    <a:pt x="6639592" y="112582"/>
                    <a:pt x="6503194" y="105439"/>
                    <a:pt x="6364795" y="102391"/>
                  </a:cubicBezTo>
                  <a:cubicBezTo>
                    <a:pt x="6295263" y="101057"/>
                    <a:pt x="6225826" y="99819"/>
                    <a:pt x="6154293" y="100581"/>
                  </a:cubicBezTo>
                  <a:cubicBezTo>
                    <a:pt x="6136577" y="100581"/>
                    <a:pt x="6118860" y="100581"/>
                    <a:pt x="6100287" y="101343"/>
                  </a:cubicBezTo>
                  <a:cubicBezTo>
                    <a:pt x="6081903" y="101819"/>
                    <a:pt x="6063615" y="102486"/>
                    <a:pt x="6045327" y="103438"/>
                  </a:cubicBezTo>
                  <a:cubicBezTo>
                    <a:pt x="6008656" y="104962"/>
                    <a:pt x="5972175" y="107439"/>
                    <a:pt x="5935980" y="110296"/>
                  </a:cubicBezTo>
                  <a:cubicBezTo>
                    <a:pt x="5790724" y="121631"/>
                    <a:pt x="5651659" y="142110"/>
                    <a:pt x="5523357" y="157635"/>
                  </a:cubicBezTo>
                  <a:cubicBezTo>
                    <a:pt x="5394484" y="173542"/>
                    <a:pt x="5273040" y="183543"/>
                    <a:pt x="5149882" y="185639"/>
                  </a:cubicBezTo>
                  <a:cubicBezTo>
                    <a:pt x="5027010" y="187925"/>
                    <a:pt x="4902803" y="182210"/>
                    <a:pt x="4777073" y="170685"/>
                  </a:cubicBezTo>
                  <a:lnTo>
                    <a:pt x="4729925" y="166208"/>
                  </a:lnTo>
                  <a:lnTo>
                    <a:pt x="4682585" y="161064"/>
                  </a:lnTo>
                  <a:cubicBezTo>
                    <a:pt x="4666869" y="159445"/>
                    <a:pt x="4650963" y="157350"/>
                    <a:pt x="4635151" y="155445"/>
                  </a:cubicBezTo>
                  <a:lnTo>
                    <a:pt x="4611434" y="152492"/>
                  </a:lnTo>
                  <a:cubicBezTo>
                    <a:pt x="4603623" y="151539"/>
                    <a:pt x="4595622" y="150587"/>
                    <a:pt x="4587145" y="149349"/>
                  </a:cubicBezTo>
                  <a:lnTo>
                    <a:pt x="4387977" y="122774"/>
                  </a:lnTo>
                  <a:lnTo>
                    <a:pt x="3989356" y="68577"/>
                  </a:lnTo>
                  <a:lnTo>
                    <a:pt x="3789140" y="42192"/>
                  </a:lnTo>
                  <a:lnTo>
                    <a:pt x="3689033" y="29143"/>
                  </a:lnTo>
                  <a:lnTo>
                    <a:pt x="3634835" y="22571"/>
                  </a:lnTo>
                  <a:cubicBezTo>
                    <a:pt x="3616452" y="20285"/>
                    <a:pt x="3598069" y="18380"/>
                    <a:pt x="3579876" y="16856"/>
                  </a:cubicBezTo>
                  <a:cubicBezTo>
                    <a:pt x="3433667" y="3140"/>
                    <a:pt x="3289840" y="-1622"/>
                    <a:pt x="3147441" y="473"/>
                  </a:cubicBezTo>
                  <a:cubicBezTo>
                    <a:pt x="3005138" y="2283"/>
                    <a:pt x="2864263" y="10188"/>
                    <a:pt x="2724722" y="22857"/>
                  </a:cubicBezTo>
                  <a:cubicBezTo>
                    <a:pt x="2445353" y="48098"/>
                    <a:pt x="2171129" y="90198"/>
                    <a:pt x="1898428" y="147730"/>
                  </a:cubicBezTo>
                  <a:cubicBezTo>
                    <a:pt x="1830134" y="162208"/>
                    <a:pt x="1762030" y="177448"/>
                    <a:pt x="1692878" y="195069"/>
                  </a:cubicBezTo>
                  <a:lnTo>
                    <a:pt x="1640205" y="208785"/>
                  </a:lnTo>
                  <a:lnTo>
                    <a:pt x="1592294" y="221643"/>
                  </a:lnTo>
                  <a:cubicBezTo>
                    <a:pt x="1561624" y="229740"/>
                    <a:pt x="1530858" y="238503"/>
                    <a:pt x="1500092" y="245551"/>
                  </a:cubicBezTo>
                  <a:cubicBezTo>
                    <a:pt x="1377125" y="276412"/>
                    <a:pt x="1253490" y="300987"/>
                    <a:pt x="1130046" y="318227"/>
                  </a:cubicBezTo>
                  <a:cubicBezTo>
                    <a:pt x="1068229" y="326895"/>
                    <a:pt x="1006602" y="333086"/>
                    <a:pt x="944880" y="337658"/>
                  </a:cubicBezTo>
                  <a:cubicBezTo>
                    <a:pt x="914114" y="339277"/>
                    <a:pt x="883253" y="341563"/>
                    <a:pt x="852583" y="341944"/>
                  </a:cubicBezTo>
                  <a:cubicBezTo>
                    <a:pt x="821817" y="343278"/>
                    <a:pt x="791147" y="342992"/>
                    <a:pt x="760476" y="343087"/>
                  </a:cubicBezTo>
                  <a:cubicBezTo>
                    <a:pt x="699230" y="342135"/>
                    <a:pt x="638175" y="338706"/>
                    <a:pt x="577215" y="332800"/>
                  </a:cubicBezTo>
                  <a:cubicBezTo>
                    <a:pt x="516255" y="326895"/>
                    <a:pt x="455771" y="317179"/>
                    <a:pt x="394907" y="305463"/>
                  </a:cubicBezTo>
                  <a:cubicBezTo>
                    <a:pt x="334137" y="293557"/>
                    <a:pt x="273368" y="278412"/>
                    <a:pt x="211265" y="261363"/>
                  </a:cubicBezTo>
                  <a:cubicBezTo>
                    <a:pt x="149066" y="244123"/>
                    <a:pt x="85820" y="224310"/>
                    <a:pt x="17526" y="204880"/>
                  </a:cubicBezTo>
                  <a:cubicBezTo>
                    <a:pt x="11716" y="203165"/>
                    <a:pt x="5906" y="201546"/>
                    <a:pt x="0" y="199927"/>
                  </a:cubicBezTo>
                  <a:lnTo>
                    <a:pt x="0" y="526920"/>
                  </a:lnTo>
                  <a:cubicBezTo>
                    <a:pt x="32576" y="541874"/>
                    <a:pt x="66104" y="557114"/>
                    <a:pt x="100298" y="571973"/>
                  </a:cubicBezTo>
                  <a:cubicBezTo>
                    <a:pt x="164973" y="600167"/>
                    <a:pt x="232410" y="626456"/>
                    <a:pt x="301562" y="649697"/>
                  </a:cubicBezTo>
                  <a:cubicBezTo>
                    <a:pt x="439865" y="696655"/>
                    <a:pt x="585216" y="728754"/>
                    <a:pt x="731044" y="746947"/>
                  </a:cubicBezTo>
                  <a:cubicBezTo>
                    <a:pt x="876967" y="764664"/>
                    <a:pt x="1023652" y="769426"/>
                    <a:pt x="1168241" y="762759"/>
                  </a:cubicBezTo>
                  <a:cubicBezTo>
                    <a:pt x="1313021" y="756663"/>
                    <a:pt x="1455896" y="740185"/>
                    <a:pt x="1596581" y="716944"/>
                  </a:cubicBezTo>
                  <a:cubicBezTo>
                    <a:pt x="1632014" y="711610"/>
                    <a:pt x="1666685" y="704371"/>
                    <a:pt x="1701641" y="697894"/>
                  </a:cubicBezTo>
                  <a:lnTo>
                    <a:pt x="1752124" y="688273"/>
                  </a:lnTo>
                  <a:lnTo>
                    <a:pt x="1797939" y="679891"/>
                  </a:lnTo>
                  <a:cubicBezTo>
                    <a:pt x="1860328" y="669128"/>
                    <a:pt x="1924431" y="658746"/>
                    <a:pt x="1988630" y="649316"/>
                  </a:cubicBezTo>
                  <a:cubicBezTo>
                    <a:pt x="2117217" y="630838"/>
                    <a:pt x="2246852" y="614645"/>
                    <a:pt x="2376297" y="601691"/>
                  </a:cubicBezTo>
                  <a:cubicBezTo>
                    <a:pt x="2441067" y="595214"/>
                    <a:pt x="2505742" y="589118"/>
                    <a:pt x="2570416" y="584165"/>
                  </a:cubicBezTo>
                  <a:cubicBezTo>
                    <a:pt x="2635091" y="579402"/>
                    <a:pt x="2699671" y="574831"/>
                    <a:pt x="2764155" y="571497"/>
                  </a:cubicBezTo>
                  <a:cubicBezTo>
                    <a:pt x="2828639" y="568068"/>
                    <a:pt x="2892933" y="565401"/>
                    <a:pt x="2956941" y="564163"/>
                  </a:cubicBezTo>
                  <a:cubicBezTo>
                    <a:pt x="3021045" y="562353"/>
                    <a:pt x="3084766" y="561972"/>
                    <a:pt x="3148298" y="562639"/>
                  </a:cubicBezTo>
                  <a:cubicBezTo>
                    <a:pt x="3211735" y="563305"/>
                    <a:pt x="3274695" y="565591"/>
                    <a:pt x="3337274" y="568544"/>
                  </a:cubicBezTo>
                  <a:cubicBezTo>
                    <a:pt x="3399568" y="572259"/>
                    <a:pt x="3461671" y="576259"/>
                    <a:pt x="3522345" y="583308"/>
                  </a:cubicBezTo>
                  <a:cubicBezTo>
                    <a:pt x="3537680" y="584737"/>
                    <a:pt x="3552730" y="586737"/>
                    <a:pt x="3567779" y="588642"/>
                  </a:cubicBezTo>
                  <a:lnTo>
                    <a:pt x="3613785" y="594357"/>
                  </a:lnTo>
                  <a:lnTo>
                    <a:pt x="3713798" y="607882"/>
                  </a:lnTo>
                  <a:lnTo>
                    <a:pt x="3913823" y="634838"/>
                  </a:lnTo>
                  <a:cubicBezTo>
                    <a:pt x="4047268" y="652078"/>
                    <a:pt x="4180904" y="670366"/>
                    <a:pt x="4315873" y="686273"/>
                  </a:cubicBezTo>
                  <a:lnTo>
                    <a:pt x="4517422" y="710086"/>
                  </a:lnTo>
                  <a:cubicBezTo>
                    <a:pt x="4586573" y="717896"/>
                    <a:pt x="4657916" y="725992"/>
                    <a:pt x="4728972" y="731422"/>
                  </a:cubicBezTo>
                  <a:cubicBezTo>
                    <a:pt x="4871371" y="743042"/>
                    <a:pt x="5016627" y="748376"/>
                    <a:pt x="5162931" y="744185"/>
                  </a:cubicBezTo>
                  <a:cubicBezTo>
                    <a:pt x="5308949" y="740566"/>
                    <a:pt x="5456111" y="725611"/>
                    <a:pt x="5594033" y="706466"/>
                  </a:cubicBezTo>
                  <a:cubicBezTo>
                    <a:pt x="5732621" y="687511"/>
                    <a:pt x="5859876" y="667033"/>
                    <a:pt x="5982939" y="655793"/>
                  </a:cubicBezTo>
                  <a:cubicBezTo>
                    <a:pt x="6013799" y="652936"/>
                    <a:pt x="6044375" y="650364"/>
                    <a:pt x="6075045" y="648459"/>
                  </a:cubicBezTo>
                  <a:cubicBezTo>
                    <a:pt x="6105906" y="646363"/>
                    <a:pt x="6135529" y="645125"/>
                    <a:pt x="6167819" y="643887"/>
                  </a:cubicBezTo>
                  <a:cubicBezTo>
                    <a:pt x="6230779" y="641125"/>
                    <a:pt x="6295930" y="640077"/>
                    <a:pt x="6361081" y="639124"/>
                  </a:cubicBezTo>
                  <a:cubicBezTo>
                    <a:pt x="6491955" y="637981"/>
                    <a:pt x="6624638" y="638553"/>
                    <a:pt x="6757321" y="640458"/>
                  </a:cubicBezTo>
                  <a:cubicBezTo>
                    <a:pt x="6890195" y="642553"/>
                    <a:pt x="7023449" y="645030"/>
                    <a:pt x="7156704" y="649030"/>
                  </a:cubicBezTo>
                  <a:cubicBezTo>
                    <a:pt x="7289959" y="652650"/>
                    <a:pt x="7423404" y="656841"/>
                    <a:pt x="7556373" y="662365"/>
                  </a:cubicBezTo>
                  <a:cubicBezTo>
                    <a:pt x="7689152" y="667509"/>
                    <a:pt x="7822502" y="673986"/>
                    <a:pt x="7952328" y="682177"/>
                  </a:cubicBezTo>
                  <a:lnTo>
                    <a:pt x="8000714" y="685511"/>
                  </a:lnTo>
                  <a:cubicBezTo>
                    <a:pt x="8016811" y="686654"/>
                    <a:pt x="8031670" y="688178"/>
                    <a:pt x="8047196" y="689416"/>
                  </a:cubicBezTo>
                  <a:lnTo>
                    <a:pt x="8097965" y="693893"/>
                  </a:lnTo>
                  <a:cubicBezTo>
                    <a:pt x="8116539" y="695417"/>
                    <a:pt x="8134731" y="696846"/>
                    <a:pt x="8152733" y="697894"/>
                  </a:cubicBezTo>
                  <a:cubicBezTo>
                    <a:pt x="8224647" y="701989"/>
                    <a:pt x="8294465" y="704085"/>
                    <a:pt x="8363903" y="705133"/>
                  </a:cubicBezTo>
                  <a:cubicBezTo>
                    <a:pt x="8502777" y="706657"/>
                    <a:pt x="8640223" y="704180"/>
                    <a:pt x="8777764" y="698084"/>
                  </a:cubicBezTo>
                  <a:cubicBezTo>
                    <a:pt x="8912352" y="692083"/>
                    <a:pt x="9046845" y="682749"/>
                    <a:pt x="9182005" y="668366"/>
                  </a:cubicBezTo>
                  <a:lnTo>
                    <a:pt x="9182005" y="351088"/>
                  </a:lnTo>
                  <a:close/>
                </a:path>
              </a:pathLst>
            </a:custGeom>
            <a:solidFill>
              <a:schemeClr val="bg1">
                <a:alpha val="30000"/>
              </a:schemeClr>
            </a:solidFill>
            <a:ln w="9525"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133EDCAA-1D6C-4710-9DA1-C7FC946D8E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501488"/>
              <a:ext cx="12188952" cy="641669"/>
            </a:xfrm>
            <a:custGeom>
              <a:avLst/>
              <a:gdLst>
                <a:gd name="connsiteX0" fmla="*/ 9182100 w 9182100"/>
                <a:gd name="connsiteY0" fmla="*/ 154189 h 544245"/>
                <a:gd name="connsiteX1" fmla="*/ 9047702 w 9182100"/>
                <a:gd name="connsiteY1" fmla="*/ 162762 h 544245"/>
                <a:gd name="connsiteX2" fmla="*/ 8652224 w 9182100"/>
                <a:gd name="connsiteY2" fmla="*/ 178287 h 544245"/>
                <a:gd name="connsiteX3" fmla="*/ 8255603 w 9182100"/>
                <a:gd name="connsiteY3" fmla="*/ 161047 h 544245"/>
                <a:gd name="connsiteX4" fmla="*/ 8060722 w 9182100"/>
                <a:gd name="connsiteY4" fmla="*/ 140854 h 544245"/>
                <a:gd name="connsiteX5" fmla="*/ 8013478 w 9182100"/>
                <a:gd name="connsiteY5" fmla="*/ 134187 h 544245"/>
                <a:gd name="connsiteX6" fmla="*/ 7990428 w 9182100"/>
                <a:gd name="connsiteY6" fmla="*/ 130567 h 544245"/>
                <a:gd name="connsiteX7" fmla="*/ 7964139 w 9182100"/>
                <a:gd name="connsiteY7" fmla="*/ 126853 h 544245"/>
                <a:gd name="connsiteX8" fmla="*/ 7911656 w 9182100"/>
                <a:gd name="connsiteY8" fmla="*/ 119518 h 544245"/>
                <a:gd name="connsiteX9" fmla="*/ 7860220 w 9182100"/>
                <a:gd name="connsiteY9" fmla="*/ 113232 h 544245"/>
                <a:gd name="connsiteX10" fmla="*/ 7453884 w 9182100"/>
                <a:gd name="connsiteY10" fmla="*/ 70369 h 544245"/>
                <a:gd name="connsiteX11" fmla="*/ 7048976 w 9182100"/>
                <a:gd name="connsiteY11" fmla="*/ 36556 h 544245"/>
                <a:gd name="connsiteX12" fmla="*/ 6846285 w 9182100"/>
                <a:gd name="connsiteY12" fmla="*/ 22649 h 544245"/>
                <a:gd name="connsiteX13" fmla="*/ 6643212 w 9182100"/>
                <a:gd name="connsiteY13" fmla="*/ 11600 h 544245"/>
                <a:gd name="connsiteX14" fmla="*/ 6541485 w 9182100"/>
                <a:gd name="connsiteY14" fmla="*/ 7314 h 544245"/>
                <a:gd name="connsiteX15" fmla="*/ 6439567 w 9182100"/>
                <a:gd name="connsiteY15" fmla="*/ 3885 h 544245"/>
                <a:gd name="connsiteX16" fmla="*/ 6337459 w 9182100"/>
                <a:gd name="connsiteY16" fmla="*/ 1313 h 544245"/>
                <a:gd name="connsiteX17" fmla="*/ 6234970 w 9182100"/>
                <a:gd name="connsiteY17" fmla="*/ 75 h 544245"/>
                <a:gd name="connsiteX18" fmla="*/ 6027802 w 9182100"/>
                <a:gd name="connsiteY18" fmla="*/ 2265 h 544245"/>
                <a:gd name="connsiteX19" fmla="*/ 5921978 w 9182100"/>
                <a:gd name="connsiteY19" fmla="*/ 6552 h 544245"/>
                <a:gd name="connsiteX20" fmla="*/ 5815965 w 9182100"/>
                <a:gd name="connsiteY20" fmla="*/ 14362 h 544245"/>
                <a:gd name="connsiteX21" fmla="*/ 5408390 w 9182100"/>
                <a:gd name="connsiteY21" fmla="*/ 67036 h 544245"/>
                <a:gd name="connsiteX22" fmla="*/ 5023866 w 9182100"/>
                <a:gd name="connsiteY22" fmla="*/ 103992 h 544245"/>
                <a:gd name="connsiteX23" fmla="*/ 4831556 w 9182100"/>
                <a:gd name="connsiteY23" fmla="*/ 106374 h 544245"/>
                <a:gd name="connsiteX24" fmla="*/ 4637723 w 9182100"/>
                <a:gd name="connsiteY24" fmla="*/ 98754 h 544245"/>
                <a:gd name="connsiteX25" fmla="*/ 4442460 w 9182100"/>
                <a:gd name="connsiteY25" fmla="*/ 83038 h 544245"/>
                <a:gd name="connsiteX26" fmla="*/ 4341686 w 9182100"/>
                <a:gd name="connsiteY26" fmla="*/ 77227 h 544245"/>
                <a:gd name="connsiteX27" fmla="*/ 4241006 w 9182100"/>
                <a:gd name="connsiteY27" fmla="*/ 71989 h 544245"/>
                <a:gd name="connsiteX28" fmla="*/ 3836956 w 9182100"/>
                <a:gd name="connsiteY28" fmla="*/ 54177 h 544245"/>
                <a:gd name="connsiteX29" fmla="*/ 3634549 w 9182100"/>
                <a:gd name="connsiteY29" fmla="*/ 45414 h 544245"/>
                <a:gd name="connsiteX30" fmla="*/ 3533394 w 9182100"/>
                <a:gd name="connsiteY30" fmla="*/ 40461 h 544245"/>
                <a:gd name="connsiteX31" fmla="*/ 3481959 w 9182100"/>
                <a:gd name="connsiteY31" fmla="*/ 37889 h 544245"/>
                <a:gd name="connsiteX32" fmla="*/ 3430238 w 9182100"/>
                <a:gd name="connsiteY32" fmla="*/ 35889 h 544245"/>
                <a:gd name="connsiteX33" fmla="*/ 3020473 w 9182100"/>
                <a:gd name="connsiteY33" fmla="*/ 37603 h 544245"/>
                <a:gd name="connsiteX34" fmla="*/ 2614422 w 9182100"/>
                <a:gd name="connsiteY34" fmla="*/ 56844 h 544245"/>
                <a:gd name="connsiteX35" fmla="*/ 2208657 w 9182100"/>
                <a:gd name="connsiteY35" fmla="*/ 81609 h 544245"/>
                <a:gd name="connsiteX36" fmla="*/ 1800606 w 9182100"/>
                <a:gd name="connsiteY36" fmla="*/ 107612 h 544245"/>
                <a:gd name="connsiteX37" fmla="*/ 1594676 w 9182100"/>
                <a:gd name="connsiteY37" fmla="*/ 124948 h 544245"/>
                <a:gd name="connsiteX38" fmla="*/ 1491996 w 9182100"/>
                <a:gd name="connsiteY38" fmla="*/ 136568 h 544245"/>
                <a:gd name="connsiteX39" fmla="*/ 1442942 w 9182100"/>
                <a:gd name="connsiteY39" fmla="*/ 141902 h 544245"/>
                <a:gd name="connsiteX40" fmla="*/ 1418463 w 9182100"/>
                <a:gd name="connsiteY40" fmla="*/ 144664 h 544245"/>
                <a:gd name="connsiteX41" fmla="*/ 1393984 w 9182100"/>
                <a:gd name="connsiteY41" fmla="*/ 146855 h 544245"/>
                <a:gd name="connsiteX42" fmla="*/ 1006697 w 9182100"/>
                <a:gd name="connsiteY42" fmla="*/ 169810 h 544245"/>
                <a:gd name="connsiteX43" fmla="*/ 816864 w 9182100"/>
                <a:gd name="connsiteY43" fmla="*/ 170953 h 544245"/>
                <a:gd name="connsiteX44" fmla="*/ 769906 w 9182100"/>
                <a:gd name="connsiteY44" fmla="*/ 169715 h 544245"/>
                <a:gd name="connsiteX45" fmla="*/ 723043 w 9182100"/>
                <a:gd name="connsiteY45" fmla="*/ 168096 h 544245"/>
                <a:gd name="connsiteX46" fmla="*/ 676370 w 9182100"/>
                <a:gd name="connsiteY46" fmla="*/ 166286 h 544245"/>
                <a:gd name="connsiteX47" fmla="*/ 629888 w 9182100"/>
                <a:gd name="connsiteY47" fmla="*/ 163333 h 544245"/>
                <a:gd name="connsiteX48" fmla="*/ 445484 w 9182100"/>
                <a:gd name="connsiteY48" fmla="*/ 146093 h 544245"/>
                <a:gd name="connsiteX49" fmla="*/ 263366 w 9182100"/>
                <a:gd name="connsiteY49" fmla="*/ 115232 h 544245"/>
                <a:gd name="connsiteX50" fmla="*/ 81439 w 9182100"/>
                <a:gd name="connsiteY50" fmla="*/ 70369 h 544245"/>
                <a:gd name="connsiteX51" fmla="*/ 35338 w 9182100"/>
                <a:gd name="connsiteY51" fmla="*/ 57034 h 544245"/>
                <a:gd name="connsiteX52" fmla="*/ 0 w 9182100"/>
                <a:gd name="connsiteY52" fmla="*/ 46652 h 544245"/>
                <a:gd name="connsiteX53" fmla="*/ 0 w 9182100"/>
                <a:gd name="connsiteY53" fmla="*/ 426795 h 544245"/>
                <a:gd name="connsiteX54" fmla="*/ 178594 w 9182100"/>
                <a:gd name="connsiteY54" fmla="*/ 479658 h 544245"/>
                <a:gd name="connsiteX55" fmla="*/ 610457 w 9182100"/>
                <a:gd name="connsiteY55" fmla="*/ 542619 h 544245"/>
                <a:gd name="connsiteX56" fmla="*/ 826865 w 9182100"/>
                <a:gd name="connsiteY56" fmla="*/ 539666 h 544245"/>
                <a:gd name="connsiteX57" fmla="*/ 1039654 w 9182100"/>
                <a:gd name="connsiteY57" fmla="*/ 515187 h 544245"/>
                <a:gd name="connsiteX58" fmla="*/ 1449705 w 9182100"/>
                <a:gd name="connsiteY58" fmla="*/ 415270 h 544245"/>
                <a:gd name="connsiteX59" fmla="*/ 1548765 w 9182100"/>
                <a:gd name="connsiteY59" fmla="*/ 382123 h 544245"/>
                <a:gd name="connsiteX60" fmla="*/ 1642872 w 9182100"/>
                <a:gd name="connsiteY60" fmla="*/ 349261 h 544245"/>
                <a:gd name="connsiteX61" fmla="*/ 1832991 w 9182100"/>
                <a:gd name="connsiteY61" fmla="*/ 289158 h 544245"/>
                <a:gd name="connsiteX62" fmla="*/ 2222754 w 9182100"/>
                <a:gd name="connsiteY62" fmla="*/ 193623 h 544245"/>
                <a:gd name="connsiteX63" fmla="*/ 2620137 w 9182100"/>
                <a:gd name="connsiteY63" fmla="*/ 138378 h 544245"/>
                <a:gd name="connsiteX64" fmla="*/ 3020473 w 9182100"/>
                <a:gd name="connsiteY64" fmla="*/ 127234 h 544245"/>
                <a:gd name="connsiteX65" fmla="*/ 3219736 w 9182100"/>
                <a:gd name="connsiteY65" fmla="*/ 139807 h 544245"/>
                <a:gd name="connsiteX66" fmla="*/ 3318605 w 9182100"/>
                <a:gd name="connsiteY66" fmla="*/ 151713 h 544245"/>
                <a:gd name="connsiteX67" fmla="*/ 3367754 w 9182100"/>
                <a:gd name="connsiteY67" fmla="*/ 158666 h 544245"/>
                <a:gd name="connsiteX68" fmla="*/ 3416618 w 9182100"/>
                <a:gd name="connsiteY68" fmla="*/ 166858 h 544245"/>
                <a:gd name="connsiteX69" fmla="*/ 3465195 w 9182100"/>
                <a:gd name="connsiteY69" fmla="*/ 176097 h 544245"/>
                <a:gd name="connsiteX70" fmla="*/ 3513868 w 9182100"/>
                <a:gd name="connsiteY70" fmla="*/ 185908 h 544245"/>
                <a:gd name="connsiteX71" fmla="*/ 3612737 w 9182100"/>
                <a:gd name="connsiteY71" fmla="*/ 207625 h 544245"/>
                <a:gd name="connsiteX72" fmla="*/ 3810381 w 9182100"/>
                <a:gd name="connsiteY72" fmla="*/ 252106 h 544245"/>
                <a:gd name="connsiteX73" fmla="*/ 4206621 w 9182100"/>
                <a:gd name="connsiteY73" fmla="*/ 339736 h 544245"/>
                <a:gd name="connsiteX74" fmla="*/ 4306062 w 9182100"/>
                <a:gd name="connsiteY74" fmla="*/ 359834 h 544245"/>
                <a:gd name="connsiteX75" fmla="*/ 4405503 w 9182100"/>
                <a:gd name="connsiteY75" fmla="*/ 378979 h 544245"/>
                <a:gd name="connsiteX76" fmla="*/ 4611529 w 9182100"/>
                <a:gd name="connsiteY76" fmla="*/ 405745 h 544245"/>
                <a:gd name="connsiteX77" fmla="*/ 5031677 w 9182100"/>
                <a:gd name="connsiteY77" fmla="*/ 427462 h 544245"/>
                <a:gd name="connsiteX78" fmla="*/ 5243227 w 9182100"/>
                <a:gd name="connsiteY78" fmla="*/ 418699 h 544245"/>
                <a:gd name="connsiteX79" fmla="*/ 5451062 w 9182100"/>
                <a:gd name="connsiteY79" fmla="*/ 398029 h 544245"/>
                <a:gd name="connsiteX80" fmla="*/ 5844635 w 9182100"/>
                <a:gd name="connsiteY80" fmla="*/ 353071 h 544245"/>
                <a:gd name="connsiteX81" fmla="*/ 5939981 w 9182100"/>
                <a:gd name="connsiteY81" fmla="*/ 346975 h 544245"/>
                <a:gd name="connsiteX82" fmla="*/ 6035898 w 9182100"/>
                <a:gd name="connsiteY82" fmla="*/ 344118 h 544245"/>
                <a:gd name="connsiteX83" fmla="*/ 6232303 w 9182100"/>
                <a:gd name="connsiteY83" fmla="*/ 343642 h 544245"/>
                <a:gd name="connsiteX84" fmla="*/ 6630924 w 9182100"/>
                <a:gd name="connsiteY84" fmla="*/ 351071 h 544245"/>
                <a:gd name="connsiteX85" fmla="*/ 6831140 w 9182100"/>
                <a:gd name="connsiteY85" fmla="*/ 356596 h 544245"/>
                <a:gd name="connsiteX86" fmla="*/ 7031545 w 9182100"/>
                <a:gd name="connsiteY86" fmla="*/ 362501 h 544245"/>
                <a:gd name="connsiteX87" fmla="*/ 7432262 w 9182100"/>
                <a:gd name="connsiteY87" fmla="*/ 378408 h 544245"/>
                <a:gd name="connsiteX88" fmla="*/ 7830312 w 9182100"/>
                <a:gd name="connsiteY88" fmla="*/ 402506 h 544245"/>
                <a:gd name="connsiteX89" fmla="*/ 7879270 w 9182100"/>
                <a:gd name="connsiteY89" fmla="*/ 406792 h 544245"/>
                <a:gd name="connsiteX90" fmla="*/ 7926895 w 9182100"/>
                <a:gd name="connsiteY90" fmla="*/ 411745 h 544245"/>
                <a:gd name="connsiteX91" fmla="*/ 7977569 w 9182100"/>
                <a:gd name="connsiteY91" fmla="*/ 417175 h 544245"/>
                <a:gd name="connsiteX92" fmla="*/ 8030623 w 9182100"/>
                <a:gd name="connsiteY92" fmla="*/ 422127 h 544245"/>
                <a:gd name="connsiteX93" fmla="*/ 8237982 w 9182100"/>
                <a:gd name="connsiteY93" fmla="*/ 435177 h 544245"/>
                <a:gd name="connsiteX94" fmla="*/ 8647748 w 9182100"/>
                <a:gd name="connsiteY94" fmla="*/ 449464 h 544245"/>
                <a:gd name="connsiteX95" fmla="*/ 8852821 w 9182100"/>
                <a:gd name="connsiteY95" fmla="*/ 456132 h 544245"/>
                <a:gd name="connsiteX96" fmla="*/ 8955786 w 9182100"/>
                <a:gd name="connsiteY96" fmla="*/ 458132 h 544245"/>
                <a:gd name="connsiteX97" fmla="*/ 9059227 w 9182100"/>
                <a:gd name="connsiteY97" fmla="*/ 457751 h 544245"/>
                <a:gd name="connsiteX98" fmla="*/ 9182005 w 9182100"/>
                <a:gd name="connsiteY98" fmla="*/ 452512 h 544245"/>
                <a:gd name="connsiteX99" fmla="*/ 9182005 w 9182100"/>
                <a:gd name="connsiteY99" fmla="*/ 154189 h 5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9182100" h="544245">
                  <a:moveTo>
                    <a:pt x="9182100" y="154189"/>
                  </a:moveTo>
                  <a:cubicBezTo>
                    <a:pt x="9137618" y="157142"/>
                    <a:pt x="9092851" y="159904"/>
                    <a:pt x="9047702" y="162762"/>
                  </a:cubicBezTo>
                  <a:cubicBezTo>
                    <a:pt x="8917114" y="170668"/>
                    <a:pt x="8784717" y="178002"/>
                    <a:pt x="8652224" y="178287"/>
                  </a:cubicBezTo>
                  <a:cubicBezTo>
                    <a:pt x="8519732" y="178764"/>
                    <a:pt x="8387049" y="171239"/>
                    <a:pt x="8255603" y="161047"/>
                  </a:cubicBezTo>
                  <a:cubicBezTo>
                    <a:pt x="8189881" y="155904"/>
                    <a:pt x="8124539" y="149236"/>
                    <a:pt x="8060722" y="140854"/>
                  </a:cubicBezTo>
                  <a:cubicBezTo>
                    <a:pt x="8044815" y="138759"/>
                    <a:pt x="8029099" y="136473"/>
                    <a:pt x="8013478" y="134187"/>
                  </a:cubicBezTo>
                  <a:lnTo>
                    <a:pt x="7990428" y="130567"/>
                  </a:lnTo>
                  <a:lnTo>
                    <a:pt x="7964139" y="126853"/>
                  </a:lnTo>
                  <a:cubicBezTo>
                    <a:pt x="7946708" y="124376"/>
                    <a:pt x="7928896" y="121709"/>
                    <a:pt x="7911656" y="119518"/>
                  </a:cubicBezTo>
                  <a:lnTo>
                    <a:pt x="7860220" y="113232"/>
                  </a:lnTo>
                  <a:cubicBezTo>
                    <a:pt x="7723728" y="96277"/>
                    <a:pt x="7589044" y="83038"/>
                    <a:pt x="7453884" y="70369"/>
                  </a:cubicBezTo>
                  <a:cubicBezTo>
                    <a:pt x="7318915" y="57701"/>
                    <a:pt x="7184041" y="46366"/>
                    <a:pt x="7048976" y="36556"/>
                  </a:cubicBezTo>
                  <a:cubicBezTo>
                    <a:pt x="6981444" y="31793"/>
                    <a:pt x="6913912" y="26840"/>
                    <a:pt x="6846285" y="22649"/>
                  </a:cubicBezTo>
                  <a:cubicBezTo>
                    <a:pt x="6778657" y="18553"/>
                    <a:pt x="6710934" y="14934"/>
                    <a:pt x="6643212" y="11600"/>
                  </a:cubicBezTo>
                  <a:lnTo>
                    <a:pt x="6541485" y="7314"/>
                  </a:lnTo>
                  <a:cubicBezTo>
                    <a:pt x="6507576" y="5790"/>
                    <a:pt x="6473667" y="4647"/>
                    <a:pt x="6439567" y="3885"/>
                  </a:cubicBezTo>
                  <a:lnTo>
                    <a:pt x="6337459" y="1313"/>
                  </a:lnTo>
                  <a:lnTo>
                    <a:pt x="6234970" y="75"/>
                  </a:lnTo>
                  <a:cubicBezTo>
                    <a:pt x="6166295" y="-116"/>
                    <a:pt x="6097715" y="-116"/>
                    <a:pt x="6027802" y="2265"/>
                  </a:cubicBezTo>
                  <a:cubicBezTo>
                    <a:pt x="5993320" y="3123"/>
                    <a:pt x="5957412" y="4456"/>
                    <a:pt x="5921978" y="6552"/>
                  </a:cubicBezTo>
                  <a:cubicBezTo>
                    <a:pt x="5886546" y="8552"/>
                    <a:pt x="5851112" y="11124"/>
                    <a:pt x="5815965" y="14362"/>
                  </a:cubicBezTo>
                  <a:cubicBezTo>
                    <a:pt x="5674995" y="27126"/>
                    <a:pt x="5538597" y="48938"/>
                    <a:pt x="5408390" y="67036"/>
                  </a:cubicBezTo>
                  <a:cubicBezTo>
                    <a:pt x="5277993" y="85514"/>
                    <a:pt x="5151692" y="99039"/>
                    <a:pt x="5023866" y="103992"/>
                  </a:cubicBezTo>
                  <a:cubicBezTo>
                    <a:pt x="4960049" y="106660"/>
                    <a:pt x="4895946" y="107231"/>
                    <a:pt x="4831556" y="106374"/>
                  </a:cubicBezTo>
                  <a:cubicBezTo>
                    <a:pt x="4767167" y="105231"/>
                    <a:pt x="4702588" y="102468"/>
                    <a:pt x="4637723" y="98754"/>
                  </a:cubicBezTo>
                  <a:cubicBezTo>
                    <a:pt x="4572762" y="95230"/>
                    <a:pt x="4507992" y="88848"/>
                    <a:pt x="4442460" y="83038"/>
                  </a:cubicBezTo>
                  <a:cubicBezTo>
                    <a:pt x="4408837" y="80752"/>
                    <a:pt x="4375214" y="79228"/>
                    <a:pt x="4341686" y="77227"/>
                  </a:cubicBezTo>
                  <a:cubicBezTo>
                    <a:pt x="4308158" y="75227"/>
                    <a:pt x="4274534" y="73417"/>
                    <a:pt x="4241006" y="71989"/>
                  </a:cubicBezTo>
                  <a:cubicBezTo>
                    <a:pt x="4106895" y="65131"/>
                    <a:pt x="3971925" y="59797"/>
                    <a:pt x="3836956" y="54177"/>
                  </a:cubicBezTo>
                  <a:lnTo>
                    <a:pt x="3634549" y="45414"/>
                  </a:lnTo>
                  <a:lnTo>
                    <a:pt x="3533394" y="40461"/>
                  </a:lnTo>
                  <a:lnTo>
                    <a:pt x="3481959" y="37889"/>
                  </a:lnTo>
                  <a:cubicBezTo>
                    <a:pt x="3464719" y="37127"/>
                    <a:pt x="3447479" y="36079"/>
                    <a:pt x="3430238" y="35889"/>
                  </a:cubicBezTo>
                  <a:cubicBezTo>
                    <a:pt x="3292602" y="31126"/>
                    <a:pt x="3156299" y="33603"/>
                    <a:pt x="3020473" y="37603"/>
                  </a:cubicBezTo>
                  <a:cubicBezTo>
                    <a:pt x="2884741" y="41985"/>
                    <a:pt x="2749487" y="48843"/>
                    <a:pt x="2614422" y="56844"/>
                  </a:cubicBezTo>
                  <a:lnTo>
                    <a:pt x="2208657" y="81609"/>
                  </a:lnTo>
                  <a:cubicBezTo>
                    <a:pt x="2073116" y="89991"/>
                    <a:pt x="1937195" y="97515"/>
                    <a:pt x="1800606" y="107612"/>
                  </a:cubicBezTo>
                  <a:cubicBezTo>
                    <a:pt x="1732217" y="112184"/>
                    <a:pt x="1663827" y="117804"/>
                    <a:pt x="1594676" y="124948"/>
                  </a:cubicBezTo>
                  <a:lnTo>
                    <a:pt x="1491996" y="136568"/>
                  </a:lnTo>
                  <a:lnTo>
                    <a:pt x="1442942" y="141902"/>
                  </a:lnTo>
                  <a:lnTo>
                    <a:pt x="1418463" y="144664"/>
                  </a:lnTo>
                  <a:lnTo>
                    <a:pt x="1393984" y="146855"/>
                  </a:lnTo>
                  <a:cubicBezTo>
                    <a:pt x="1263491" y="159142"/>
                    <a:pt x="1134142" y="166667"/>
                    <a:pt x="1006697" y="169810"/>
                  </a:cubicBezTo>
                  <a:cubicBezTo>
                    <a:pt x="942975" y="172001"/>
                    <a:pt x="879729" y="171239"/>
                    <a:pt x="816864" y="170953"/>
                  </a:cubicBezTo>
                  <a:lnTo>
                    <a:pt x="769906" y="169715"/>
                  </a:lnTo>
                  <a:cubicBezTo>
                    <a:pt x="754285" y="169525"/>
                    <a:pt x="738569" y="169048"/>
                    <a:pt x="723043" y="168096"/>
                  </a:cubicBezTo>
                  <a:lnTo>
                    <a:pt x="676370" y="166286"/>
                  </a:lnTo>
                  <a:cubicBezTo>
                    <a:pt x="660845" y="165238"/>
                    <a:pt x="645414" y="164095"/>
                    <a:pt x="629888" y="163333"/>
                  </a:cubicBezTo>
                  <a:cubicBezTo>
                    <a:pt x="568071" y="159047"/>
                    <a:pt x="506540" y="154094"/>
                    <a:pt x="445484" y="146093"/>
                  </a:cubicBezTo>
                  <a:cubicBezTo>
                    <a:pt x="384524" y="137997"/>
                    <a:pt x="323850" y="128091"/>
                    <a:pt x="263366" y="115232"/>
                  </a:cubicBezTo>
                  <a:cubicBezTo>
                    <a:pt x="202787" y="102850"/>
                    <a:pt x="142589" y="87419"/>
                    <a:pt x="81439" y="70369"/>
                  </a:cubicBezTo>
                  <a:cubicBezTo>
                    <a:pt x="66199" y="66178"/>
                    <a:pt x="50864" y="61702"/>
                    <a:pt x="35338" y="57034"/>
                  </a:cubicBezTo>
                  <a:lnTo>
                    <a:pt x="0" y="46652"/>
                  </a:lnTo>
                  <a:lnTo>
                    <a:pt x="0" y="426795"/>
                  </a:lnTo>
                  <a:cubicBezTo>
                    <a:pt x="58198" y="446416"/>
                    <a:pt x="117920" y="464323"/>
                    <a:pt x="178594" y="479658"/>
                  </a:cubicBezTo>
                  <a:cubicBezTo>
                    <a:pt x="319850" y="514901"/>
                    <a:pt x="465582" y="537094"/>
                    <a:pt x="610457" y="542619"/>
                  </a:cubicBezTo>
                  <a:cubicBezTo>
                    <a:pt x="682943" y="545953"/>
                    <a:pt x="755142" y="543762"/>
                    <a:pt x="826865" y="539666"/>
                  </a:cubicBezTo>
                  <a:cubicBezTo>
                    <a:pt x="898398" y="534523"/>
                    <a:pt x="969645" y="526903"/>
                    <a:pt x="1039654" y="515187"/>
                  </a:cubicBezTo>
                  <a:cubicBezTo>
                    <a:pt x="1180052" y="492517"/>
                    <a:pt x="1316736" y="457751"/>
                    <a:pt x="1449705" y="415270"/>
                  </a:cubicBezTo>
                  <a:cubicBezTo>
                    <a:pt x="1483138" y="405364"/>
                    <a:pt x="1515809" y="393172"/>
                    <a:pt x="1548765" y="382123"/>
                  </a:cubicBezTo>
                  <a:lnTo>
                    <a:pt x="1642872" y="349261"/>
                  </a:lnTo>
                  <a:cubicBezTo>
                    <a:pt x="1705261" y="328211"/>
                    <a:pt x="1768983" y="308208"/>
                    <a:pt x="1832991" y="289158"/>
                  </a:cubicBezTo>
                  <a:cubicBezTo>
                    <a:pt x="1961198" y="251821"/>
                    <a:pt x="2091404" y="219435"/>
                    <a:pt x="2222754" y="193623"/>
                  </a:cubicBezTo>
                  <a:cubicBezTo>
                    <a:pt x="2354199" y="168382"/>
                    <a:pt x="2486882" y="149332"/>
                    <a:pt x="2620137" y="138378"/>
                  </a:cubicBezTo>
                  <a:cubicBezTo>
                    <a:pt x="2753392" y="127424"/>
                    <a:pt x="2887123" y="122947"/>
                    <a:pt x="3020473" y="127234"/>
                  </a:cubicBezTo>
                  <a:cubicBezTo>
                    <a:pt x="3087148" y="129043"/>
                    <a:pt x="3153632" y="133711"/>
                    <a:pt x="3219736" y="139807"/>
                  </a:cubicBezTo>
                  <a:cubicBezTo>
                    <a:pt x="3252788" y="143426"/>
                    <a:pt x="3285839" y="146760"/>
                    <a:pt x="3318605" y="151713"/>
                  </a:cubicBezTo>
                  <a:lnTo>
                    <a:pt x="3367754" y="158666"/>
                  </a:lnTo>
                  <a:cubicBezTo>
                    <a:pt x="3384042" y="161238"/>
                    <a:pt x="3400330" y="164000"/>
                    <a:pt x="3416618" y="166858"/>
                  </a:cubicBezTo>
                  <a:cubicBezTo>
                    <a:pt x="3432905" y="169525"/>
                    <a:pt x="3449003" y="172954"/>
                    <a:pt x="3465195" y="176097"/>
                  </a:cubicBezTo>
                  <a:cubicBezTo>
                    <a:pt x="3481483" y="179431"/>
                    <a:pt x="3497199" y="182288"/>
                    <a:pt x="3513868" y="185908"/>
                  </a:cubicBezTo>
                  <a:lnTo>
                    <a:pt x="3612737" y="207625"/>
                  </a:lnTo>
                  <a:lnTo>
                    <a:pt x="3810381" y="252106"/>
                  </a:lnTo>
                  <a:cubicBezTo>
                    <a:pt x="3942112" y="282015"/>
                    <a:pt x="4073843" y="312590"/>
                    <a:pt x="4206621" y="339736"/>
                  </a:cubicBezTo>
                  <a:cubicBezTo>
                    <a:pt x="4239768" y="346785"/>
                    <a:pt x="4272915" y="353452"/>
                    <a:pt x="4306062" y="359834"/>
                  </a:cubicBezTo>
                  <a:cubicBezTo>
                    <a:pt x="4339209" y="366216"/>
                    <a:pt x="4372356" y="372979"/>
                    <a:pt x="4405503" y="378979"/>
                  </a:cubicBezTo>
                  <a:cubicBezTo>
                    <a:pt x="4473416" y="389266"/>
                    <a:pt x="4542378" y="398410"/>
                    <a:pt x="4611529" y="405745"/>
                  </a:cubicBezTo>
                  <a:cubicBezTo>
                    <a:pt x="4749832" y="420794"/>
                    <a:pt x="4890326" y="428795"/>
                    <a:pt x="5031677" y="427462"/>
                  </a:cubicBezTo>
                  <a:cubicBezTo>
                    <a:pt x="5102352" y="426985"/>
                    <a:pt x="5173028" y="423747"/>
                    <a:pt x="5243227" y="418699"/>
                  </a:cubicBezTo>
                  <a:cubicBezTo>
                    <a:pt x="5313427" y="413650"/>
                    <a:pt x="5382959" y="406030"/>
                    <a:pt x="5451062" y="398029"/>
                  </a:cubicBezTo>
                  <a:cubicBezTo>
                    <a:pt x="5587651" y="381551"/>
                    <a:pt x="5717381" y="362501"/>
                    <a:pt x="5844635" y="353071"/>
                  </a:cubicBezTo>
                  <a:cubicBezTo>
                    <a:pt x="5876544" y="350690"/>
                    <a:pt x="5908262" y="348404"/>
                    <a:pt x="5939981" y="346975"/>
                  </a:cubicBezTo>
                  <a:cubicBezTo>
                    <a:pt x="5971794" y="345356"/>
                    <a:pt x="6003036" y="344308"/>
                    <a:pt x="6035898" y="344118"/>
                  </a:cubicBezTo>
                  <a:cubicBezTo>
                    <a:pt x="6100477" y="343070"/>
                    <a:pt x="6166390" y="343356"/>
                    <a:pt x="6232303" y="343642"/>
                  </a:cubicBezTo>
                  <a:cubicBezTo>
                    <a:pt x="6364415" y="344880"/>
                    <a:pt x="6497669" y="347833"/>
                    <a:pt x="6630924" y="351071"/>
                  </a:cubicBezTo>
                  <a:lnTo>
                    <a:pt x="6831140" y="356596"/>
                  </a:lnTo>
                  <a:lnTo>
                    <a:pt x="7031545" y="362501"/>
                  </a:lnTo>
                  <a:cubicBezTo>
                    <a:pt x="7165086" y="367454"/>
                    <a:pt x="7298818" y="371835"/>
                    <a:pt x="7432262" y="378408"/>
                  </a:cubicBezTo>
                  <a:cubicBezTo>
                    <a:pt x="7565518" y="384790"/>
                    <a:pt x="7699153" y="392124"/>
                    <a:pt x="7830312" y="402506"/>
                  </a:cubicBezTo>
                  <a:lnTo>
                    <a:pt x="7879270" y="406792"/>
                  </a:lnTo>
                  <a:lnTo>
                    <a:pt x="7926895" y="411745"/>
                  </a:lnTo>
                  <a:lnTo>
                    <a:pt x="7977569" y="417175"/>
                  </a:lnTo>
                  <a:cubicBezTo>
                    <a:pt x="7995380" y="418984"/>
                    <a:pt x="8013097" y="420699"/>
                    <a:pt x="8030623" y="422127"/>
                  </a:cubicBezTo>
                  <a:cubicBezTo>
                    <a:pt x="8100632" y="427843"/>
                    <a:pt x="8169402" y="431748"/>
                    <a:pt x="8237982" y="435177"/>
                  </a:cubicBezTo>
                  <a:cubicBezTo>
                    <a:pt x="8375047" y="442035"/>
                    <a:pt x="8511254" y="444511"/>
                    <a:pt x="8647748" y="449464"/>
                  </a:cubicBezTo>
                  <a:cubicBezTo>
                    <a:pt x="8715946" y="451750"/>
                    <a:pt x="8784336" y="454513"/>
                    <a:pt x="8852821" y="456132"/>
                  </a:cubicBezTo>
                  <a:cubicBezTo>
                    <a:pt x="8887111" y="456989"/>
                    <a:pt x="8921401" y="457751"/>
                    <a:pt x="8955786" y="458132"/>
                  </a:cubicBezTo>
                  <a:cubicBezTo>
                    <a:pt x="8990171" y="458323"/>
                    <a:pt x="9024651" y="458227"/>
                    <a:pt x="9059227" y="457751"/>
                  </a:cubicBezTo>
                  <a:cubicBezTo>
                    <a:pt x="9099995" y="456989"/>
                    <a:pt x="9140857" y="455275"/>
                    <a:pt x="9182005" y="452512"/>
                  </a:cubicBezTo>
                  <a:lnTo>
                    <a:pt x="9182005" y="154189"/>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sp useBgFill="1">
          <p:nvSpPr>
            <p:cNvPr id="29" name="Freeform: Shape 28">
              <a:extLst>
                <a:ext uri="{FF2B5EF4-FFF2-40B4-BE49-F238E27FC236}">
                  <a16:creationId xmlns:a16="http://schemas.microsoft.com/office/drawing/2014/main" id="{3916FBF2-1CC9-460D-A42B-FB77E515EC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614750"/>
              <a:ext cx="12188952" cy="1201528"/>
            </a:xfrm>
            <a:custGeom>
              <a:avLst/>
              <a:gdLst>
                <a:gd name="connsiteX0" fmla="*/ 0 w 9182100"/>
                <a:gd name="connsiteY0" fmla="*/ 1019102 h 1019102"/>
                <a:gd name="connsiteX1" fmla="*/ 9182100 w 9182100"/>
                <a:gd name="connsiteY1" fmla="*/ 1019102 h 1019102"/>
                <a:gd name="connsiteX2" fmla="*/ 9182100 w 9182100"/>
                <a:gd name="connsiteY2" fmla="*/ 273009 h 1019102"/>
                <a:gd name="connsiteX3" fmla="*/ 9065895 w 9182100"/>
                <a:gd name="connsiteY3" fmla="*/ 278343 h 1019102"/>
                <a:gd name="connsiteX4" fmla="*/ 8261890 w 9182100"/>
                <a:gd name="connsiteY4" fmla="*/ 257769 h 1019102"/>
                <a:gd name="connsiteX5" fmla="*/ 8038624 w 9182100"/>
                <a:gd name="connsiteY5" fmla="*/ 235956 h 1019102"/>
                <a:gd name="connsiteX6" fmla="*/ 7862221 w 9182100"/>
                <a:gd name="connsiteY6" fmla="*/ 213097 h 1019102"/>
                <a:gd name="connsiteX7" fmla="*/ 6238780 w 9182100"/>
                <a:gd name="connsiteY7" fmla="*/ 126419 h 1019102"/>
                <a:gd name="connsiteX8" fmla="*/ 5828729 w 9182100"/>
                <a:gd name="connsiteY8" fmla="*/ 142421 h 1019102"/>
                <a:gd name="connsiteX9" fmla="*/ 5227606 w 9182100"/>
                <a:gd name="connsiteY9" fmla="*/ 219764 h 1019102"/>
                <a:gd name="connsiteX10" fmla="*/ 4394359 w 9182100"/>
                <a:gd name="connsiteY10" fmla="*/ 190713 h 1019102"/>
                <a:gd name="connsiteX11" fmla="*/ 3789236 w 9182100"/>
                <a:gd name="connsiteY11" fmla="*/ 107655 h 1019102"/>
                <a:gd name="connsiteX12" fmla="*/ 3391567 w 9182100"/>
                <a:gd name="connsiteY12" fmla="*/ 30502 h 1019102"/>
                <a:gd name="connsiteX13" fmla="*/ 2180177 w 9182100"/>
                <a:gd name="connsiteY13" fmla="*/ 67745 h 1019102"/>
                <a:gd name="connsiteX14" fmla="*/ 1543336 w 9182100"/>
                <a:gd name="connsiteY14" fmla="*/ 209953 h 1019102"/>
                <a:gd name="connsiteX15" fmla="*/ 1276731 w 9182100"/>
                <a:gd name="connsiteY15" fmla="*/ 286439 h 1019102"/>
                <a:gd name="connsiteX16" fmla="*/ 441293 w 9182100"/>
                <a:gd name="connsiteY16" fmla="*/ 292345 h 1019102"/>
                <a:gd name="connsiteX17" fmla="*/ 0 w 9182100"/>
                <a:gd name="connsiteY17" fmla="*/ 135563 h 1019102"/>
                <a:gd name="connsiteX18" fmla="*/ 0 w 9182100"/>
                <a:gd name="connsiteY18" fmla="*/ 1019102 h 101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82100" h="1019102">
                  <a:moveTo>
                    <a:pt x="0" y="1019102"/>
                  </a:moveTo>
                  <a:lnTo>
                    <a:pt x="9182100" y="1019102"/>
                  </a:lnTo>
                  <a:lnTo>
                    <a:pt x="9182100" y="273009"/>
                  </a:lnTo>
                  <a:cubicBezTo>
                    <a:pt x="9143429" y="275485"/>
                    <a:pt x="9104662" y="277200"/>
                    <a:pt x="9065895" y="278343"/>
                  </a:cubicBezTo>
                  <a:cubicBezTo>
                    <a:pt x="8798243" y="285201"/>
                    <a:pt x="8529066" y="277009"/>
                    <a:pt x="8261890" y="257769"/>
                  </a:cubicBezTo>
                  <a:cubicBezTo>
                    <a:pt x="8187024" y="251863"/>
                    <a:pt x="8112443" y="245386"/>
                    <a:pt x="8038624" y="235956"/>
                  </a:cubicBezTo>
                  <a:cubicBezTo>
                    <a:pt x="7980140" y="228051"/>
                    <a:pt x="7920228" y="219002"/>
                    <a:pt x="7862221" y="213097"/>
                  </a:cubicBezTo>
                  <a:cubicBezTo>
                    <a:pt x="7322439" y="159280"/>
                    <a:pt x="6780943" y="130991"/>
                    <a:pt x="6238780" y="126419"/>
                  </a:cubicBezTo>
                  <a:cubicBezTo>
                    <a:pt x="6102477" y="126324"/>
                    <a:pt x="5964745" y="128800"/>
                    <a:pt x="5828729" y="142421"/>
                  </a:cubicBezTo>
                  <a:cubicBezTo>
                    <a:pt x="5624703" y="162328"/>
                    <a:pt x="5429441" y="202048"/>
                    <a:pt x="5227606" y="219764"/>
                  </a:cubicBezTo>
                  <a:cubicBezTo>
                    <a:pt x="4950238" y="245767"/>
                    <a:pt x="4670393" y="228527"/>
                    <a:pt x="4394359" y="190713"/>
                  </a:cubicBezTo>
                  <a:cubicBezTo>
                    <a:pt x="4193381" y="163090"/>
                    <a:pt x="3988880" y="147755"/>
                    <a:pt x="3789236" y="107655"/>
                  </a:cubicBezTo>
                  <a:cubicBezTo>
                    <a:pt x="3660743" y="85271"/>
                    <a:pt x="3520249" y="51648"/>
                    <a:pt x="3391567" y="30502"/>
                  </a:cubicBezTo>
                  <a:cubicBezTo>
                    <a:pt x="2990469" y="-28553"/>
                    <a:pt x="2579370" y="5928"/>
                    <a:pt x="2180177" y="67745"/>
                  </a:cubicBezTo>
                  <a:cubicBezTo>
                    <a:pt x="1965198" y="103273"/>
                    <a:pt x="1751648" y="146136"/>
                    <a:pt x="1543336" y="209953"/>
                  </a:cubicBezTo>
                  <a:cubicBezTo>
                    <a:pt x="1456087" y="238528"/>
                    <a:pt x="1365885" y="264627"/>
                    <a:pt x="1276731" y="286439"/>
                  </a:cubicBezTo>
                  <a:cubicBezTo>
                    <a:pt x="1001173" y="335398"/>
                    <a:pt x="716471" y="346923"/>
                    <a:pt x="441293" y="292345"/>
                  </a:cubicBezTo>
                  <a:cubicBezTo>
                    <a:pt x="285655" y="263198"/>
                    <a:pt x="143923" y="198237"/>
                    <a:pt x="0" y="135563"/>
                  </a:cubicBezTo>
                  <a:lnTo>
                    <a:pt x="0" y="1019102"/>
                  </a:lnTo>
                  <a:close/>
                </a:path>
              </a:pathLst>
            </a:custGeom>
            <a:ln w="9525" cap="flat">
              <a:noFill/>
              <a:prstDash val="solid"/>
              <a:miter/>
            </a:ln>
          </p:spPr>
          <p:txBody>
            <a:bodyPr rtlCol="0" anchor="ctr"/>
            <a:lstStyle/>
            <a:p>
              <a:endParaRPr lang="en-US" dirty="0"/>
            </a:p>
          </p:txBody>
        </p:sp>
      </p:grpSp>
      <p:sp>
        <p:nvSpPr>
          <p:cNvPr id="2" name="Title 1">
            <a:extLst>
              <a:ext uri="{FF2B5EF4-FFF2-40B4-BE49-F238E27FC236}">
                <a16:creationId xmlns:a16="http://schemas.microsoft.com/office/drawing/2014/main" id="{CEAAEEDB-EC67-4E36-9AF2-434B5F920DFB}"/>
              </a:ext>
            </a:extLst>
          </p:cNvPr>
          <p:cNvSpPr>
            <a:spLocks noGrp="1"/>
          </p:cNvSpPr>
          <p:nvPr>
            <p:ph type="title"/>
          </p:nvPr>
        </p:nvSpPr>
        <p:spPr>
          <a:xfrm>
            <a:off x="1898737" y="3614750"/>
            <a:ext cx="5346291" cy="1052188"/>
          </a:xfrm>
        </p:spPr>
        <p:txBody>
          <a:bodyPr>
            <a:normAutofit/>
          </a:bodyPr>
          <a:lstStyle/>
          <a:p>
            <a:pPr algn="ctr"/>
            <a:r>
              <a:rPr lang="en-US" sz="3200" dirty="0">
                <a:solidFill>
                  <a:schemeClr val="tx2"/>
                </a:solidFill>
                <a:effectLst>
                  <a:outerShdw blurRad="38100" dist="38100" dir="2700000" algn="tl">
                    <a:srgbClr val="000000">
                      <a:alpha val="43137"/>
                    </a:srgbClr>
                  </a:outerShdw>
                </a:effectLst>
              </a:rPr>
              <a:t>The Powerful Woman</a:t>
            </a:r>
          </a:p>
        </p:txBody>
      </p:sp>
      <p:sp>
        <p:nvSpPr>
          <p:cNvPr id="3" name="Content Placeholder 2">
            <a:extLst>
              <a:ext uri="{FF2B5EF4-FFF2-40B4-BE49-F238E27FC236}">
                <a16:creationId xmlns:a16="http://schemas.microsoft.com/office/drawing/2014/main" id="{4561B88E-E65F-4E02-A0E2-319EEBA05B4A}"/>
              </a:ext>
            </a:extLst>
          </p:cNvPr>
          <p:cNvSpPr>
            <a:spLocks noGrp="1"/>
          </p:cNvSpPr>
          <p:nvPr>
            <p:ph idx="1"/>
          </p:nvPr>
        </p:nvSpPr>
        <p:spPr>
          <a:xfrm>
            <a:off x="396596" y="5178858"/>
            <a:ext cx="6616959" cy="1584852"/>
          </a:xfrm>
        </p:spPr>
        <p:txBody>
          <a:bodyPr anchor="ctr">
            <a:normAutofit/>
          </a:bodyPr>
          <a:lstStyle/>
          <a:p>
            <a:pPr marL="0" indent="0">
              <a:buNone/>
            </a:pPr>
            <a:r>
              <a:rPr lang="en-US" sz="2000" dirty="0"/>
              <a:t>You are powerful and strong when you can: </a:t>
            </a:r>
          </a:p>
          <a:p>
            <a:pPr lvl="1">
              <a:lnSpc>
                <a:spcPct val="150000"/>
              </a:lnSpc>
            </a:pPr>
            <a:r>
              <a:rPr lang="en-US" sz="2000" dirty="0"/>
              <a:t>Stand up for yourself without being defensive</a:t>
            </a:r>
          </a:p>
          <a:p>
            <a:pPr lvl="1">
              <a:lnSpc>
                <a:spcPct val="100000"/>
              </a:lnSpc>
            </a:pPr>
            <a:r>
              <a:rPr lang="en-US" sz="2000" dirty="0"/>
              <a:t>Be firm without being aggressive or mean</a:t>
            </a:r>
          </a:p>
        </p:txBody>
      </p:sp>
      <p:sp>
        <p:nvSpPr>
          <p:cNvPr id="4" name="Slide Number Placeholder 3">
            <a:extLst>
              <a:ext uri="{FF2B5EF4-FFF2-40B4-BE49-F238E27FC236}">
                <a16:creationId xmlns:a16="http://schemas.microsoft.com/office/drawing/2014/main" id="{C33C74E2-24E3-45CC-AF93-E7F5775BC203}"/>
              </a:ext>
            </a:extLst>
          </p:cNvPr>
          <p:cNvSpPr>
            <a:spLocks noGrp="1"/>
          </p:cNvSpPr>
          <p:nvPr>
            <p:ph type="sldNum" sz="quarter" idx="12"/>
          </p:nvPr>
        </p:nvSpPr>
        <p:spPr>
          <a:xfrm>
            <a:off x="6457950" y="6356350"/>
            <a:ext cx="2057400" cy="365125"/>
          </a:xfrm>
        </p:spPr>
        <p:txBody>
          <a:bodyPr>
            <a:normAutofit/>
          </a:bodyPr>
          <a:lstStyle/>
          <a:p>
            <a:pPr algn="r">
              <a:spcAft>
                <a:spcPts val="600"/>
              </a:spcAft>
            </a:pPr>
            <a:fld id="{180556A0-B6EB-4F28-B6E9-3DC3D752A6E4}" type="slidenum">
              <a:rPr lang="en-US" sz="1000">
                <a:solidFill>
                  <a:prstClr val="black">
                    <a:tint val="75000"/>
                  </a:prstClr>
                </a:solidFill>
              </a:rPr>
              <a:pPr algn="r">
                <a:spcAft>
                  <a:spcPts val="600"/>
                </a:spcAft>
              </a:pPr>
              <a:t>38</a:t>
            </a:fld>
            <a:endParaRPr lang="en-US" sz="1000">
              <a:solidFill>
                <a:prstClr val="black">
                  <a:tint val="75000"/>
                </a:prstClr>
              </a:solidFill>
            </a:endParaRPr>
          </a:p>
        </p:txBody>
      </p:sp>
      <p:sp>
        <p:nvSpPr>
          <p:cNvPr id="5" name="Content Placeholder 4">
            <a:extLst>
              <a:ext uri="{FF2B5EF4-FFF2-40B4-BE49-F238E27FC236}">
                <a16:creationId xmlns:a16="http://schemas.microsoft.com/office/drawing/2014/main" id="{039E3BD0-6A81-46D3-84AF-5D897010B8FF}"/>
              </a:ext>
            </a:extLst>
          </p:cNvPr>
          <p:cNvSpPr txBox="1">
            <a:spLocks/>
          </p:cNvSpPr>
          <p:nvPr/>
        </p:nvSpPr>
        <p:spPr>
          <a:xfrm>
            <a:off x="423921" y="4580892"/>
            <a:ext cx="8322795" cy="646331"/>
          </a:xfrm>
          <a:prstGeom prst="rect">
            <a:avLst/>
          </a:prstGeom>
          <a:noFill/>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dirty="0"/>
              <a:t>It’s about self-confidence: </a:t>
            </a:r>
            <a:r>
              <a:rPr lang="en-US" sz="2000" dirty="0"/>
              <a:t>owning what you are going to say. If they don’t agree, it does not offend you because you know who you are. </a:t>
            </a:r>
          </a:p>
        </p:txBody>
      </p:sp>
      <p:pic>
        <p:nvPicPr>
          <p:cNvPr id="22" name="Picture 21">
            <a:extLst>
              <a:ext uri="{FF2B5EF4-FFF2-40B4-BE49-F238E27FC236}">
                <a16:creationId xmlns:a16="http://schemas.microsoft.com/office/drawing/2014/main" id="{2E7BDC83-6AC1-400A-9C37-4A0CB6969C7C}"/>
              </a:ext>
            </a:extLst>
          </p:cNvPr>
          <p:cNvPicPr>
            <a:picLocks noChangeAspect="1"/>
          </p:cNvPicPr>
          <p:nvPr/>
        </p:nvPicPr>
        <p:blipFill rotWithShape="1">
          <a:blip r:embed="rId4">
            <a:extLst>
              <a:ext uri="{28A0092B-C50C-407E-A947-70E740481C1C}">
                <a14:useLocalDpi xmlns:a14="http://schemas.microsoft.com/office/drawing/2010/main" val="0"/>
              </a:ext>
            </a:extLst>
          </a:blip>
          <a:srcRect l="19039"/>
          <a:stretch/>
        </p:blipFill>
        <p:spPr>
          <a:xfrm>
            <a:off x="107811" y="0"/>
            <a:ext cx="1210839" cy="390393"/>
          </a:xfrm>
          <a:prstGeom prst="rect">
            <a:avLst/>
          </a:prstGeom>
        </p:spPr>
      </p:pic>
    </p:spTree>
    <p:extLst>
      <p:ext uri="{BB962C8B-B14F-4D97-AF65-F5344CB8AC3E}">
        <p14:creationId xmlns:p14="http://schemas.microsoft.com/office/powerpoint/2010/main" val="415193710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2" name="Rectangle 191">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626" name="Picture 2" descr="Question Marks Questions Problems - Free image on Pixabay">
            <a:extLst>
              <a:ext uri="{FF2B5EF4-FFF2-40B4-BE49-F238E27FC236}">
                <a16:creationId xmlns:a16="http://schemas.microsoft.com/office/drawing/2014/main" id="{667DA13F-9BEC-43AA-80D0-63A0578F24E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058" t="9091" r="11033"/>
          <a:stretch/>
        </p:blipFill>
        <p:spPr bwMode="auto">
          <a:xfrm>
            <a:off x="20" y="10"/>
            <a:ext cx="9143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193" name="Rectangle 192">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275867" y="-10136"/>
            <a:ext cx="4592270" cy="9144001"/>
          </a:xfrm>
          <a:prstGeom prst="rect">
            <a:avLst/>
          </a:prstGeom>
          <a:gradFill>
            <a:gsLst>
              <a:gs pos="35000">
                <a:schemeClr val="bg1">
                  <a:alpha val="46000"/>
                </a:schemeClr>
              </a:gs>
              <a:gs pos="21000">
                <a:schemeClr val="bg1">
                  <a:alpha val="30000"/>
                </a:schemeClr>
              </a:gs>
              <a:gs pos="0">
                <a:schemeClr val="bg1">
                  <a:alpha val="0"/>
                </a:schemeClr>
              </a:gs>
              <a:gs pos="100000">
                <a:schemeClr val="bg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D7357D3-D4A7-49F9-9AC8-1C9908F83C8B}"/>
              </a:ext>
            </a:extLst>
          </p:cNvPr>
          <p:cNvSpPr>
            <a:spLocks noGrp="1"/>
          </p:cNvSpPr>
          <p:nvPr>
            <p:ph type="title"/>
          </p:nvPr>
        </p:nvSpPr>
        <p:spPr>
          <a:xfrm>
            <a:off x="0" y="3091928"/>
            <a:ext cx="7470648" cy="2387600"/>
          </a:xfrm>
        </p:spPr>
        <p:txBody>
          <a:bodyPr vert="horz" lIns="91440" tIns="45720" rIns="91440" bIns="45720" rtlCol="0" anchor="b">
            <a:normAutofit/>
          </a:bodyPr>
          <a:lstStyle/>
          <a:p>
            <a:r>
              <a:rPr lang="en-US" sz="8000" dirty="0">
                <a:effectLst>
                  <a:outerShdw blurRad="38100" dist="38100" dir="2700000" algn="tl">
                    <a:srgbClr val="000000">
                      <a:alpha val="43137"/>
                    </a:srgbClr>
                  </a:outerShdw>
                </a:effectLst>
                <a:latin typeface="+mj-lt"/>
              </a:rPr>
              <a:t>Pre-submitted Questions</a:t>
            </a:r>
          </a:p>
        </p:txBody>
      </p:sp>
      <p:sp>
        <p:nvSpPr>
          <p:cNvPr id="194" name="Rectangle: Rounded Corners 193">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7339422"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C659A056-61AE-48AD-9811-1CC924140EA2}"/>
              </a:ext>
            </a:extLst>
          </p:cNvPr>
          <p:cNvSpPr>
            <a:spLocks noGrp="1"/>
          </p:cNvSpPr>
          <p:nvPr>
            <p:ph type="sldNum" sz="quarter" idx="12"/>
          </p:nvPr>
        </p:nvSpPr>
        <p:spPr>
          <a:xfrm>
            <a:off x="6780899" y="6356350"/>
            <a:ext cx="2057400" cy="365125"/>
          </a:xfrm>
        </p:spPr>
        <p:txBody>
          <a:bodyPr vert="horz" lIns="91440" tIns="45720" rIns="91440" bIns="45720" rtlCol="0" anchor="ctr">
            <a:normAutofit/>
          </a:bodyPr>
          <a:lstStyle/>
          <a:p>
            <a:pPr algn="r" defTabSz="914400">
              <a:spcAft>
                <a:spcPts val="600"/>
              </a:spcAft>
              <a:defRPr/>
            </a:pPr>
            <a:fld id="{180556A0-B6EB-4F28-B6E9-3DC3D752A6E4}" type="slidenum">
              <a:rPr lang="en-US" sz="1200" b="0">
                <a:solidFill>
                  <a:schemeClr val="tx1"/>
                </a:solidFill>
                <a:latin typeface="Calibri" panose="020F0502020204030204"/>
              </a:rPr>
              <a:pPr algn="r" defTabSz="914400">
                <a:spcAft>
                  <a:spcPts val="600"/>
                </a:spcAft>
                <a:defRPr/>
              </a:pPr>
              <a:t>39</a:t>
            </a:fld>
            <a:endParaRPr lang="en-US" sz="1200" b="0">
              <a:solidFill>
                <a:schemeClr val="tx1"/>
              </a:solidFill>
              <a:latin typeface="Calibri" panose="020F0502020204030204"/>
            </a:endParaRPr>
          </a:p>
        </p:txBody>
      </p:sp>
      <p:pic>
        <p:nvPicPr>
          <p:cNvPr id="19" name="Picture 18">
            <a:extLst>
              <a:ext uri="{FF2B5EF4-FFF2-40B4-BE49-F238E27FC236}">
                <a16:creationId xmlns:a16="http://schemas.microsoft.com/office/drawing/2014/main" id="{575BCC35-3F14-415A-9361-A5E9AE7752DD}"/>
              </a:ext>
            </a:extLst>
          </p:cNvPr>
          <p:cNvPicPr>
            <a:picLocks noChangeAspect="1"/>
          </p:cNvPicPr>
          <p:nvPr/>
        </p:nvPicPr>
        <p:blipFill rotWithShape="1">
          <a:blip r:embed="rId4">
            <a:lum bright="70000" contrast="-70000"/>
            <a:extLst>
              <a:ext uri="{28A0092B-C50C-407E-A947-70E740481C1C}">
                <a14:useLocalDpi xmlns:a14="http://schemas.microsoft.com/office/drawing/2010/main" val="0"/>
              </a:ext>
            </a:extLst>
          </a:blip>
          <a:srcRect l="19039"/>
          <a:stretch/>
        </p:blipFill>
        <p:spPr>
          <a:xfrm>
            <a:off x="3964762" y="6467607"/>
            <a:ext cx="1210839" cy="390393"/>
          </a:xfrm>
          <a:prstGeom prst="rect">
            <a:avLst/>
          </a:prstGeom>
        </p:spPr>
      </p:pic>
    </p:spTree>
    <p:extLst>
      <p:ext uri="{BB962C8B-B14F-4D97-AF65-F5344CB8AC3E}">
        <p14:creationId xmlns:p14="http://schemas.microsoft.com/office/powerpoint/2010/main" val="263029722"/>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2" name="Rectangle 191">
            <a:extLst>
              <a:ext uri="{FF2B5EF4-FFF2-40B4-BE49-F238E27FC236}">
                <a16:creationId xmlns:a16="http://schemas.microsoft.com/office/drawing/2014/main" id="{ED9C414A-A284-4D73-B9C7-54C138F6DC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Rectangle 192">
            <a:extLst>
              <a:ext uri="{FF2B5EF4-FFF2-40B4-BE49-F238E27FC236}">
                <a16:creationId xmlns:a16="http://schemas.microsoft.com/office/drawing/2014/main" id="{A3DAD80A-CFC8-4003-858B-671FF2048C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88783" y="0"/>
            <a:ext cx="5555217" cy="685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pic>
        <p:nvPicPr>
          <p:cNvPr id="1026" name="Picture 2" descr="A person with glasses and a cat&#10;&#10;Description automatically generated with medium confidence">
            <a:extLst>
              <a:ext uri="{FF2B5EF4-FFF2-40B4-BE49-F238E27FC236}">
                <a16:creationId xmlns:a16="http://schemas.microsoft.com/office/drawing/2014/main" id="{F72CE37A-EFD0-4F3A-9F68-98F595CE0257}"/>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419095" y="680483"/>
            <a:ext cx="3408161" cy="5497034"/>
          </a:xfrm>
          <a:prstGeom prst="rect">
            <a:avLst/>
          </a:prstGeom>
          <a:noFill/>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03728ABA-8D68-4210-A760-C445E8906692}"/>
              </a:ext>
            </a:extLst>
          </p:cNvPr>
          <p:cNvSpPr>
            <a:spLocks noGrp="1"/>
          </p:cNvSpPr>
          <p:nvPr>
            <p:ph type="sldNum" sz="quarter" idx="12"/>
          </p:nvPr>
        </p:nvSpPr>
        <p:spPr>
          <a:xfrm>
            <a:off x="6885432" y="6356350"/>
            <a:ext cx="2057400" cy="365125"/>
          </a:xfrm>
        </p:spPr>
        <p:txBody>
          <a:bodyPr vert="horz" lIns="91440" tIns="45720" rIns="91440" bIns="45720" rtlCol="0" anchor="ctr">
            <a:normAutofit/>
          </a:bodyPr>
          <a:lstStyle/>
          <a:p>
            <a:pPr algn="r" defTabSz="914400">
              <a:spcAft>
                <a:spcPts val="600"/>
              </a:spcAft>
            </a:pPr>
            <a:fld id="{180556A0-B6EB-4F28-B6E9-3DC3D752A6E4}" type="slidenum">
              <a:rPr lang="en-US" sz="800">
                <a:solidFill>
                  <a:srgbClr val="595959"/>
                </a:solidFill>
              </a:rPr>
              <a:pPr algn="r" defTabSz="914400">
                <a:spcAft>
                  <a:spcPts val="600"/>
                </a:spcAft>
              </a:pPr>
              <a:t>4</a:t>
            </a:fld>
            <a:endParaRPr lang="en-US" sz="800">
              <a:solidFill>
                <a:srgbClr val="595959"/>
              </a:solidFill>
            </a:endParaRPr>
          </a:p>
        </p:txBody>
      </p:sp>
      <p:sp>
        <p:nvSpPr>
          <p:cNvPr id="3" name="Rectangle 2">
            <a:extLst>
              <a:ext uri="{FF2B5EF4-FFF2-40B4-BE49-F238E27FC236}">
                <a16:creationId xmlns:a16="http://schemas.microsoft.com/office/drawing/2014/main" id="{EAC8BD04-B3AB-4840-BA4A-C77A2D3CF7A9}"/>
              </a:ext>
            </a:extLst>
          </p:cNvPr>
          <p:cNvSpPr/>
          <p:nvPr/>
        </p:nvSpPr>
        <p:spPr>
          <a:xfrm>
            <a:off x="3346704" y="0"/>
            <a:ext cx="155448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428FF7C-9B01-49FF-8FE8-BF12947EAFA1}"/>
              </a:ext>
            </a:extLst>
          </p:cNvPr>
          <p:cNvSpPr>
            <a:spLocks noGrp="1"/>
          </p:cNvSpPr>
          <p:nvPr>
            <p:ph type="title"/>
          </p:nvPr>
        </p:nvSpPr>
        <p:spPr>
          <a:xfrm>
            <a:off x="118872" y="2270158"/>
            <a:ext cx="4663440" cy="2317684"/>
          </a:xfrm>
        </p:spPr>
        <p:txBody>
          <a:bodyPr vert="horz" lIns="91440" tIns="45720" rIns="91440" bIns="45720" rtlCol="0" anchor="t">
            <a:normAutofit/>
          </a:bodyPr>
          <a:lstStyle/>
          <a:p>
            <a:pPr algn="ctr"/>
            <a:r>
              <a:rPr lang="en-US" sz="4800" kern="1200" dirty="0">
                <a:effectLst>
                  <a:outerShdw blurRad="38100" dist="38100" dir="2700000" algn="tl">
                    <a:srgbClr val="000000">
                      <a:alpha val="43137"/>
                    </a:srgbClr>
                  </a:outerShdw>
                </a:effectLst>
                <a:latin typeface="+mj-lt"/>
                <a:ea typeface="+mj-ea"/>
                <a:cs typeface="+mj-cs"/>
              </a:rPr>
              <a:t>Difficult Conversations are like …</a:t>
            </a:r>
          </a:p>
        </p:txBody>
      </p:sp>
      <p:pic>
        <p:nvPicPr>
          <p:cNvPr id="36" name="Picture 35" descr="A picture containing text&#10;&#10;Description automatically generated">
            <a:extLst>
              <a:ext uri="{FF2B5EF4-FFF2-40B4-BE49-F238E27FC236}">
                <a16:creationId xmlns:a16="http://schemas.microsoft.com/office/drawing/2014/main" id="{692F8AF4-735F-48DE-9513-A631D15CF7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18383" y="6463284"/>
            <a:ext cx="1248156" cy="394716"/>
          </a:xfrm>
          <a:prstGeom prst="rect">
            <a:avLst/>
          </a:prstGeom>
        </p:spPr>
      </p:pic>
    </p:spTree>
    <p:extLst>
      <p:ext uri="{BB962C8B-B14F-4D97-AF65-F5344CB8AC3E}">
        <p14:creationId xmlns:p14="http://schemas.microsoft.com/office/powerpoint/2010/main" val="2864192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9169DD4-7966-4069-8849-12C3E1C3A756}"/>
              </a:ext>
            </a:extLst>
          </p:cNvPr>
          <p:cNvSpPr>
            <a:spLocks noGrp="1"/>
          </p:cNvSpPr>
          <p:nvPr>
            <p:ph type="title"/>
          </p:nvPr>
        </p:nvSpPr>
        <p:spPr>
          <a:xfrm>
            <a:off x="135084" y="2889504"/>
            <a:ext cx="3495030" cy="3300985"/>
          </a:xfrm>
        </p:spPr>
        <p:txBody>
          <a:bodyPr vert="horz" lIns="91440" tIns="45720" rIns="91440" bIns="45720" rtlCol="0" anchor="t">
            <a:normAutofit/>
          </a:bodyPr>
          <a:lstStyle/>
          <a:p>
            <a:pPr algn="ctr"/>
            <a:r>
              <a:rPr lang="en-US" sz="3600" b="0" dirty="0">
                <a:latin typeface="+mj-lt"/>
              </a:rPr>
              <a:t>How do you approach a Director (Dominant Male or Female) with a new idea?</a:t>
            </a:r>
          </a:p>
        </p:txBody>
      </p:sp>
      <p:sp>
        <p:nvSpPr>
          <p:cNvPr id="2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060" y="2586994"/>
            <a:ext cx="2606040" cy="18288"/>
          </a:xfrm>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 name="connsiteX0" fmla="*/ 0 w 2606040"/>
              <a:gd name="connsiteY0" fmla="*/ 0 h 18288"/>
              <a:gd name="connsiteX1" fmla="*/ 599389 w 2606040"/>
              <a:gd name="connsiteY1" fmla="*/ 0 h 18288"/>
              <a:gd name="connsiteX2" fmla="*/ 1303020 w 2606040"/>
              <a:gd name="connsiteY2" fmla="*/ 0 h 18288"/>
              <a:gd name="connsiteX3" fmla="*/ 1876349 w 2606040"/>
              <a:gd name="connsiteY3" fmla="*/ 0 h 18288"/>
              <a:gd name="connsiteX4" fmla="*/ 2606040 w 2606040"/>
              <a:gd name="connsiteY4" fmla="*/ 0 h 18288"/>
              <a:gd name="connsiteX5" fmla="*/ 2606040 w 2606040"/>
              <a:gd name="connsiteY5" fmla="*/ 18288 h 18288"/>
              <a:gd name="connsiteX6" fmla="*/ 1980590 w 2606040"/>
              <a:gd name="connsiteY6" fmla="*/ 18288 h 18288"/>
              <a:gd name="connsiteX7" fmla="*/ 1276960 w 2606040"/>
              <a:gd name="connsiteY7" fmla="*/ 18288 h 18288"/>
              <a:gd name="connsiteX8" fmla="*/ 65151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11079" y="-22080"/>
                  <a:pt x="479378" y="-26537"/>
                  <a:pt x="625450" y="0"/>
                </a:cubicBezTo>
                <a:cubicBezTo>
                  <a:pt x="925937" y="-4758"/>
                  <a:pt x="973176" y="15739"/>
                  <a:pt x="1224839" y="0"/>
                </a:cubicBezTo>
                <a:cubicBezTo>
                  <a:pt x="1479663" y="-11328"/>
                  <a:pt x="1566636" y="18697"/>
                  <a:pt x="1824228" y="0"/>
                </a:cubicBezTo>
                <a:cubicBezTo>
                  <a:pt x="2086799" y="-72665"/>
                  <a:pt x="2306223" y="-891"/>
                  <a:pt x="2606040" y="0"/>
                </a:cubicBezTo>
                <a:cubicBezTo>
                  <a:pt x="2606645" y="4461"/>
                  <a:pt x="2607031" y="13181"/>
                  <a:pt x="2606040" y="18288"/>
                </a:cubicBezTo>
                <a:cubicBezTo>
                  <a:pt x="2260204" y="29342"/>
                  <a:pt x="2175708" y="5614"/>
                  <a:pt x="1902409" y="18288"/>
                </a:cubicBezTo>
                <a:cubicBezTo>
                  <a:pt x="1638502" y="41064"/>
                  <a:pt x="1460923" y="-16269"/>
                  <a:pt x="1276960" y="18288"/>
                </a:cubicBezTo>
                <a:cubicBezTo>
                  <a:pt x="1057717" y="14361"/>
                  <a:pt x="867956" y="2320"/>
                  <a:pt x="677570" y="18288"/>
                </a:cubicBezTo>
                <a:cubicBezTo>
                  <a:pt x="457951" y="33373"/>
                  <a:pt x="189752" y="55388"/>
                  <a:pt x="0" y="18288"/>
                </a:cubicBezTo>
                <a:cubicBezTo>
                  <a:pt x="1586" y="13022"/>
                  <a:pt x="-95" y="4569"/>
                  <a:pt x="0" y="0"/>
                </a:cubicBezTo>
                <a:close/>
              </a:path>
              <a:path w="2606040" h="18288" stroke="0" extrusionOk="0">
                <a:moveTo>
                  <a:pt x="0" y="0"/>
                </a:moveTo>
                <a:cubicBezTo>
                  <a:pt x="172759" y="3236"/>
                  <a:pt x="361166" y="-13413"/>
                  <a:pt x="599389" y="0"/>
                </a:cubicBezTo>
                <a:cubicBezTo>
                  <a:pt x="841226" y="37042"/>
                  <a:pt x="968991" y="14587"/>
                  <a:pt x="1303020" y="0"/>
                </a:cubicBezTo>
                <a:cubicBezTo>
                  <a:pt x="1643101" y="-7120"/>
                  <a:pt x="1717813" y="7213"/>
                  <a:pt x="1876349" y="0"/>
                </a:cubicBezTo>
                <a:cubicBezTo>
                  <a:pt x="2036762" y="-14138"/>
                  <a:pt x="2426397" y="-4451"/>
                  <a:pt x="2606040" y="0"/>
                </a:cubicBezTo>
                <a:cubicBezTo>
                  <a:pt x="2606314" y="8448"/>
                  <a:pt x="2606550" y="14527"/>
                  <a:pt x="2606040" y="18288"/>
                </a:cubicBezTo>
                <a:cubicBezTo>
                  <a:pt x="2344840" y="2643"/>
                  <a:pt x="2192043" y="7399"/>
                  <a:pt x="1980590" y="18288"/>
                </a:cubicBezTo>
                <a:cubicBezTo>
                  <a:pt x="1783984" y="-9745"/>
                  <a:pt x="1487673" y="45908"/>
                  <a:pt x="1276960" y="18288"/>
                </a:cubicBezTo>
                <a:cubicBezTo>
                  <a:pt x="1088134" y="-41257"/>
                  <a:pt x="877974" y="49968"/>
                  <a:pt x="651510" y="18288"/>
                </a:cubicBezTo>
                <a:cubicBezTo>
                  <a:pt x="430798" y="-27764"/>
                  <a:pt x="132889" y="-33467"/>
                  <a:pt x="0" y="18288"/>
                </a:cubicBezTo>
                <a:cubicBezTo>
                  <a:pt x="212" y="10845"/>
                  <a:pt x="-833" y="6193"/>
                  <a:pt x="0" y="0"/>
                </a:cubicBezTo>
                <a:close/>
              </a:path>
              <a:path w="2606040" h="18288" fill="none" stroke="0" extrusionOk="0">
                <a:moveTo>
                  <a:pt x="0" y="0"/>
                </a:moveTo>
                <a:cubicBezTo>
                  <a:pt x="202328" y="-14716"/>
                  <a:pt x="332722" y="-11499"/>
                  <a:pt x="625450" y="0"/>
                </a:cubicBezTo>
                <a:cubicBezTo>
                  <a:pt x="927712" y="6878"/>
                  <a:pt x="971143" y="7084"/>
                  <a:pt x="1224839" y="0"/>
                </a:cubicBezTo>
                <a:cubicBezTo>
                  <a:pt x="1477775" y="-16815"/>
                  <a:pt x="1569904" y="19146"/>
                  <a:pt x="1824228" y="0"/>
                </a:cubicBezTo>
                <a:cubicBezTo>
                  <a:pt x="2055206" y="24867"/>
                  <a:pt x="2317192" y="-62872"/>
                  <a:pt x="2606040" y="0"/>
                </a:cubicBezTo>
                <a:cubicBezTo>
                  <a:pt x="2606166" y="3680"/>
                  <a:pt x="2606905" y="11461"/>
                  <a:pt x="2606040" y="18288"/>
                </a:cubicBezTo>
                <a:cubicBezTo>
                  <a:pt x="2234648" y="26976"/>
                  <a:pt x="2180202" y="-10361"/>
                  <a:pt x="1902409" y="18288"/>
                </a:cubicBezTo>
                <a:cubicBezTo>
                  <a:pt x="1635562" y="47194"/>
                  <a:pt x="1477339" y="4794"/>
                  <a:pt x="1276960" y="18288"/>
                </a:cubicBezTo>
                <a:cubicBezTo>
                  <a:pt x="1058094" y="66922"/>
                  <a:pt x="904206" y="-20636"/>
                  <a:pt x="677570" y="18288"/>
                </a:cubicBezTo>
                <a:cubicBezTo>
                  <a:pt x="485746" y="14713"/>
                  <a:pt x="195925" y="33005"/>
                  <a:pt x="0" y="18288"/>
                </a:cubicBezTo>
                <a:cubicBezTo>
                  <a:pt x="1168" y="12774"/>
                  <a:pt x="-229" y="3745"/>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66776" y="-600"/>
                          <a:pt x="322756" y="3201"/>
                          <a:pt x="625450" y="0"/>
                        </a:cubicBezTo>
                        <a:cubicBezTo>
                          <a:pt x="928144" y="-3201"/>
                          <a:pt x="968141" y="9269"/>
                          <a:pt x="1224839" y="0"/>
                        </a:cubicBezTo>
                        <a:cubicBezTo>
                          <a:pt x="1481537" y="-9269"/>
                          <a:pt x="1569059" y="21947"/>
                          <a:pt x="1824228" y="0"/>
                        </a:cubicBezTo>
                        <a:cubicBezTo>
                          <a:pt x="2079397" y="-21947"/>
                          <a:pt x="2326053" y="-10194"/>
                          <a:pt x="2606040" y="0"/>
                        </a:cubicBezTo>
                        <a:cubicBezTo>
                          <a:pt x="2605462" y="4771"/>
                          <a:pt x="2606793" y="12323"/>
                          <a:pt x="2606040" y="18288"/>
                        </a:cubicBezTo>
                        <a:cubicBezTo>
                          <a:pt x="2256758" y="31410"/>
                          <a:pt x="2173673" y="-12878"/>
                          <a:pt x="1902409" y="18288"/>
                        </a:cubicBezTo>
                        <a:cubicBezTo>
                          <a:pt x="1631145" y="49454"/>
                          <a:pt x="1461378" y="5466"/>
                          <a:pt x="1276960" y="18288"/>
                        </a:cubicBezTo>
                        <a:cubicBezTo>
                          <a:pt x="1092542" y="31110"/>
                          <a:pt x="890442" y="13213"/>
                          <a:pt x="677570" y="18288"/>
                        </a:cubicBezTo>
                        <a:cubicBezTo>
                          <a:pt x="464698" y="23364"/>
                          <a:pt x="187648" y="35837"/>
                          <a:pt x="0" y="18288"/>
                        </a:cubicBezTo>
                        <a:cubicBezTo>
                          <a:pt x="841" y="12879"/>
                          <a:pt x="-726" y="3977"/>
                          <a:pt x="0" y="0"/>
                        </a:cubicBezTo>
                        <a:close/>
                      </a:path>
                      <a:path w="2606040" h="18288" stroke="0" extrusionOk="0">
                        <a:moveTo>
                          <a:pt x="0" y="0"/>
                        </a:moveTo>
                        <a:cubicBezTo>
                          <a:pt x="197231" y="3803"/>
                          <a:pt x="358914" y="-9291"/>
                          <a:pt x="599389" y="0"/>
                        </a:cubicBezTo>
                        <a:cubicBezTo>
                          <a:pt x="839864" y="9291"/>
                          <a:pt x="979371" y="8509"/>
                          <a:pt x="1303020" y="0"/>
                        </a:cubicBezTo>
                        <a:cubicBezTo>
                          <a:pt x="1626669" y="-8509"/>
                          <a:pt x="1726300" y="7440"/>
                          <a:pt x="1876349" y="0"/>
                        </a:cubicBezTo>
                        <a:cubicBezTo>
                          <a:pt x="2026398" y="-7440"/>
                          <a:pt x="2430712" y="17957"/>
                          <a:pt x="2606040" y="0"/>
                        </a:cubicBezTo>
                        <a:cubicBezTo>
                          <a:pt x="2605426" y="8857"/>
                          <a:pt x="2606544" y="13619"/>
                          <a:pt x="2606040" y="18288"/>
                        </a:cubicBezTo>
                        <a:cubicBezTo>
                          <a:pt x="2393024" y="2241"/>
                          <a:pt x="2191161" y="39259"/>
                          <a:pt x="1980590" y="18288"/>
                        </a:cubicBezTo>
                        <a:cubicBezTo>
                          <a:pt x="1770019" y="-2683"/>
                          <a:pt x="1476440" y="36114"/>
                          <a:pt x="1276960" y="18288"/>
                        </a:cubicBezTo>
                        <a:cubicBezTo>
                          <a:pt x="1077480" y="463"/>
                          <a:pt x="880988" y="42125"/>
                          <a:pt x="651510" y="18288"/>
                        </a:cubicBezTo>
                        <a:cubicBezTo>
                          <a:pt x="422032" y="-5549"/>
                          <a:pt x="130744" y="-1947"/>
                          <a:pt x="0" y="18288"/>
                        </a:cubicBezTo>
                        <a:cubicBezTo>
                          <a:pt x="-487" y="10816"/>
                          <a:pt x="-839" y="6058"/>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3D7597F5-6114-4C93-8A86-30958C7B1628}"/>
              </a:ext>
            </a:extLst>
          </p:cNvPr>
          <p:cNvSpPr txBox="1"/>
          <p:nvPr/>
        </p:nvSpPr>
        <p:spPr>
          <a:xfrm>
            <a:off x="135084" y="1134910"/>
            <a:ext cx="3713607" cy="1376387"/>
          </a:xfrm>
          <a:prstGeom prst="rect">
            <a:avLst/>
          </a:prstGeom>
        </p:spPr>
        <p:txBody>
          <a:bodyPr vert="horz" lIns="91440" tIns="45720" rIns="91440" bIns="45720" rtlCol="0">
            <a:normAutofit/>
          </a:bodyPr>
          <a:lstStyle/>
          <a:p>
            <a:pPr algn="ctr" defTabSz="914400">
              <a:lnSpc>
                <a:spcPct val="90000"/>
              </a:lnSpc>
              <a:spcAft>
                <a:spcPts val="600"/>
              </a:spcAft>
            </a:pPr>
            <a:r>
              <a:rPr lang="en-US" sz="4000" b="1" dirty="0"/>
              <a:t>Pre-submitted </a:t>
            </a:r>
          </a:p>
          <a:p>
            <a:pPr algn="ctr" defTabSz="914400">
              <a:lnSpc>
                <a:spcPct val="90000"/>
              </a:lnSpc>
              <a:spcAft>
                <a:spcPts val="600"/>
              </a:spcAft>
            </a:pPr>
            <a:r>
              <a:rPr lang="en-US" sz="4000" b="1" dirty="0"/>
              <a:t>Question</a:t>
            </a:r>
          </a:p>
        </p:txBody>
      </p:sp>
      <p:pic>
        <p:nvPicPr>
          <p:cNvPr id="14" name="Picture 13">
            <a:extLst>
              <a:ext uri="{FF2B5EF4-FFF2-40B4-BE49-F238E27FC236}">
                <a16:creationId xmlns:a16="http://schemas.microsoft.com/office/drawing/2014/main" id="{D7C534AD-E9E6-4D1A-89B5-1B4B4AE594E9}"/>
              </a:ext>
            </a:extLst>
          </p:cNvPr>
          <p:cNvPicPr>
            <a:picLocks noChangeAspect="1"/>
          </p:cNvPicPr>
          <p:nvPr/>
        </p:nvPicPr>
        <p:blipFill rotWithShape="1">
          <a:blip r:embed="rId3"/>
          <a:srcRect l="15900" r="22415" b="2"/>
          <a:stretch/>
        </p:blipFill>
        <p:spPr>
          <a:xfrm>
            <a:off x="3983776" y="10"/>
            <a:ext cx="5159081"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5" name="Slide Number Placeholder 4">
            <a:extLst>
              <a:ext uri="{FF2B5EF4-FFF2-40B4-BE49-F238E27FC236}">
                <a16:creationId xmlns:a16="http://schemas.microsoft.com/office/drawing/2014/main" id="{2193280C-C6BD-4257-80EB-6A469746A280}"/>
              </a:ext>
            </a:extLst>
          </p:cNvPr>
          <p:cNvSpPr>
            <a:spLocks noGrp="1"/>
          </p:cNvSpPr>
          <p:nvPr>
            <p:ph type="sldNum" sz="quarter" idx="12"/>
          </p:nvPr>
        </p:nvSpPr>
        <p:spPr>
          <a:xfrm>
            <a:off x="7829550" y="6356350"/>
            <a:ext cx="685800" cy="365125"/>
          </a:xfrm>
        </p:spPr>
        <p:txBody>
          <a:bodyPr vert="horz" lIns="91440" tIns="45720" rIns="91440" bIns="45720" rtlCol="0" anchor="ctr">
            <a:normAutofit/>
          </a:bodyPr>
          <a:lstStyle/>
          <a:p>
            <a:pPr algn="r" defTabSz="914400">
              <a:spcAft>
                <a:spcPts val="600"/>
              </a:spcAft>
              <a:defRPr/>
            </a:pPr>
            <a:fld id="{180556A0-B6EB-4F28-B6E9-3DC3D752A6E4}" type="slidenum">
              <a:rPr lang="en-US" sz="1200" b="0">
                <a:solidFill>
                  <a:srgbClr val="FFFFFF"/>
                </a:solidFill>
                <a:latin typeface="Calibri" panose="020F0502020204030204"/>
              </a:rPr>
              <a:pPr algn="r" defTabSz="914400">
                <a:spcAft>
                  <a:spcPts val="600"/>
                </a:spcAft>
                <a:defRPr/>
              </a:pPr>
              <a:t>40</a:t>
            </a:fld>
            <a:endParaRPr lang="en-US" sz="1200" b="0">
              <a:solidFill>
                <a:srgbClr val="FFFFFF"/>
              </a:solidFill>
              <a:latin typeface="Calibri" panose="020F0502020204030204"/>
            </a:endParaRPr>
          </a:p>
        </p:txBody>
      </p:sp>
      <p:pic>
        <p:nvPicPr>
          <p:cNvPr id="9" name="Picture 8" descr="A picture containing text&#10;&#10;Description automatically generated">
            <a:extLst>
              <a:ext uri="{FF2B5EF4-FFF2-40B4-BE49-F238E27FC236}">
                <a16:creationId xmlns:a16="http://schemas.microsoft.com/office/drawing/2014/main" id="{DEFD48B4-E009-47A5-AC2E-62EF7284BF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58521" y="6455030"/>
            <a:ext cx="1248156" cy="394716"/>
          </a:xfrm>
          <a:prstGeom prst="rect">
            <a:avLst/>
          </a:prstGeom>
        </p:spPr>
      </p:pic>
    </p:spTree>
    <p:extLst>
      <p:ext uri="{BB962C8B-B14F-4D97-AF65-F5344CB8AC3E}">
        <p14:creationId xmlns:p14="http://schemas.microsoft.com/office/powerpoint/2010/main" val="416758161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560AFAAC-EA6C-45A9-9E03-C9C9F0193B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6" descr="A picture containing wall, person, indoor&#10;&#10;Description automatically generated">
            <a:extLst>
              <a:ext uri="{FF2B5EF4-FFF2-40B4-BE49-F238E27FC236}">
                <a16:creationId xmlns:a16="http://schemas.microsoft.com/office/drawing/2014/main" id="{E74CD0E7-027D-45ED-A90C-F11FDE31B67F}"/>
              </a:ext>
            </a:extLst>
          </p:cNvPr>
          <p:cNvPicPr>
            <a:picLocks noChangeAspect="1"/>
          </p:cNvPicPr>
          <p:nvPr/>
        </p:nvPicPr>
        <p:blipFill rotWithShape="1">
          <a:blip r:embed="rId3">
            <a:extLst>
              <a:ext uri="{28A0092B-C50C-407E-A947-70E740481C1C}">
                <a14:useLocalDpi xmlns:a14="http://schemas.microsoft.com/office/drawing/2010/main" val="0"/>
              </a:ext>
            </a:extLst>
          </a:blip>
          <a:srcRect r="1" b="16492"/>
          <a:stretch/>
        </p:blipFill>
        <p:spPr>
          <a:xfrm>
            <a:off x="3662266" y="10"/>
            <a:ext cx="5481734" cy="6857990"/>
          </a:xfrm>
          <a:custGeom>
            <a:avLst/>
            <a:gdLst/>
            <a:ahLst/>
            <a:cxnLst/>
            <a:rect l="l" t="t" r="r" b="b"/>
            <a:pathLst>
              <a:path w="7308978" h="6858000">
                <a:moveTo>
                  <a:pt x="0" y="0"/>
                </a:moveTo>
                <a:lnTo>
                  <a:pt x="7308978" y="0"/>
                </a:lnTo>
                <a:lnTo>
                  <a:pt x="7308978" y="6858000"/>
                </a:lnTo>
                <a:lnTo>
                  <a:pt x="0" y="6858000"/>
                </a:lnTo>
                <a:lnTo>
                  <a:pt x="62983" y="6788730"/>
                </a:lnTo>
                <a:cubicBezTo>
                  <a:pt x="773509" y="5928900"/>
                  <a:pt x="1212978" y="4741056"/>
                  <a:pt x="1212978" y="3429000"/>
                </a:cubicBezTo>
                <a:cubicBezTo>
                  <a:pt x="1212978" y="2116944"/>
                  <a:pt x="773509" y="929100"/>
                  <a:pt x="62983" y="69271"/>
                </a:cubicBezTo>
                <a:close/>
              </a:path>
            </a:pathLst>
          </a:custGeom>
        </p:spPr>
      </p:pic>
      <p:sp useBgFill="1">
        <p:nvSpPr>
          <p:cNvPr id="27" name="Freeform: Shape 26">
            <a:extLst>
              <a:ext uri="{FF2B5EF4-FFF2-40B4-BE49-F238E27FC236}">
                <a16:creationId xmlns:a16="http://schemas.microsoft.com/office/drawing/2014/main" id="{83549E37-C86B-4401-90BD-D8BF83859F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0" cy="6858000"/>
          </a:xfrm>
          <a:custGeom>
            <a:avLst/>
            <a:gdLst>
              <a:gd name="connsiteX0" fmla="*/ 0 w 6096001"/>
              <a:gd name="connsiteY0" fmla="*/ 0 h 6858000"/>
              <a:gd name="connsiteX1" fmla="*/ 4883023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3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3" y="0"/>
                </a:lnTo>
                <a:lnTo>
                  <a:pt x="4946006" y="69271"/>
                </a:lnTo>
                <a:cubicBezTo>
                  <a:pt x="5656532" y="929100"/>
                  <a:pt x="6096001" y="2116944"/>
                  <a:pt x="6096001" y="3429000"/>
                </a:cubicBezTo>
                <a:cubicBezTo>
                  <a:pt x="6096001" y="4741056"/>
                  <a:pt x="5656532" y="5928900"/>
                  <a:pt x="4946006" y="6788730"/>
                </a:cubicBezTo>
                <a:lnTo>
                  <a:pt x="4883023"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9" name="Freeform: Shape 28">
            <a:extLst>
              <a:ext uri="{FF2B5EF4-FFF2-40B4-BE49-F238E27FC236}">
                <a16:creationId xmlns:a16="http://schemas.microsoft.com/office/drawing/2014/main" id="{8A17784E-76D8-4521-A77D-0D2EBB9230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65142" cy="6858000"/>
          </a:xfrm>
          <a:custGeom>
            <a:avLst/>
            <a:gdLst>
              <a:gd name="connsiteX0" fmla="*/ 0 w 6086857"/>
              <a:gd name="connsiteY0" fmla="*/ 0 h 6858000"/>
              <a:gd name="connsiteX1" fmla="*/ 4873879 w 6086857"/>
              <a:gd name="connsiteY1" fmla="*/ 0 h 6858000"/>
              <a:gd name="connsiteX2" fmla="*/ 4936862 w 6086857"/>
              <a:gd name="connsiteY2" fmla="*/ 69271 h 6858000"/>
              <a:gd name="connsiteX3" fmla="*/ 6086857 w 6086857"/>
              <a:gd name="connsiteY3" fmla="*/ 3429000 h 6858000"/>
              <a:gd name="connsiteX4" fmla="*/ 4936862 w 6086857"/>
              <a:gd name="connsiteY4" fmla="*/ 6788730 h 6858000"/>
              <a:gd name="connsiteX5" fmla="*/ 4873879 w 6086857"/>
              <a:gd name="connsiteY5" fmla="*/ 6858000 h 6858000"/>
              <a:gd name="connsiteX6" fmla="*/ 0 w 608685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6857" h="6858000">
                <a:moveTo>
                  <a:pt x="0" y="0"/>
                </a:moveTo>
                <a:lnTo>
                  <a:pt x="4873879" y="0"/>
                </a:lnTo>
                <a:lnTo>
                  <a:pt x="4936862" y="69271"/>
                </a:lnTo>
                <a:cubicBezTo>
                  <a:pt x="5647388" y="929100"/>
                  <a:pt x="6086857" y="2116944"/>
                  <a:pt x="6086857" y="3429000"/>
                </a:cubicBezTo>
                <a:cubicBezTo>
                  <a:pt x="6086857" y="4741056"/>
                  <a:pt x="5647388" y="5928900"/>
                  <a:pt x="4936862" y="6788730"/>
                </a:cubicBezTo>
                <a:lnTo>
                  <a:pt x="4873879"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BF06465-F693-412B-9DB7-AE25F290BC54}"/>
              </a:ext>
            </a:extLst>
          </p:cNvPr>
          <p:cNvSpPr>
            <a:spLocks noGrp="1"/>
          </p:cNvSpPr>
          <p:nvPr>
            <p:ph type="title"/>
          </p:nvPr>
        </p:nvSpPr>
        <p:spPr>
          <a:xfrm>
            <a:off x="357068" y="2195336"/>
            <a:ext cx="3851005" cy="3700291"/>
          </a:xfrm>
        </p:spPr>
        <p:txBody>
          <a:bodyPr vert="horz" lIns="91440" tIns="45720" rIns="91440" bIns="45720" rtlCol="0" anchor="ctr">
            <a:normAutofit/>
          </a:bodyPr>
          <a:lstStyle/>
          <a:p>
            <a:r>
              <a:rPr lang="en-US" sz="2800" b="0" dirty="0">
                <a:latin typeface="+mj-lt"/>
              </a:rPr>
              <a:t>… even if I’m new in the company?</a:t>
            </a:r>
            <a:br>
              <a:rPr lang="en-US" sz="2800" b="0" dirty="0">
                <a:latin typeface="+mj-lt"/>
              </a:rPr>
            </a:br>
            <a:br>
              <a:rPr lang="en-US" sz="2800" b="0" dirty="0">
                <a:latin typeface="+mj-lt"/>
              </a:rPr>
            </a:br>
            <a:r>
              <a:rPr lang="en-US" sz="2800" b="0" dirty="0">
                <a:latin typeface="+mj-lt"/>
              </a:rPr>
              <a:t>Time in employment, age, doesn’t matter if you have a good idea. </a:t>
            </a:r>
          </a:p>
        </p:txBody>
      </p:sp>
      <p:sp>
        <p:nvSpPr>
          <p:cNvPr id="31" name="Rectangle 30">
            <a:extLst>
              <a:ext uri="{FF2B5EF4-FFF2-40B4-BE49-F238E27FC236}">
                <a16:creationId xmlns:a16="http://schemas.microsoft.com/office/drawing/2014/main" id="{C0036C6B-F09C-4EAB-AE02-8D056EE748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24325"/>
            <a:ext cx="96012"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3" name="Rectangle 32">
            <a:extLst>
              <a:ext uri="{FF2B5EF4-FFF2-40B4-BE49-F238E27FC236}">
                <a16:creationId xmlns:a16="http://schemas.microsoft.com/office/drawing/2014/main" id="{FC8D5885-2804-4D3C-BE31-902E4D32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8326" y="2195336"/>
            <a:ext cx="373761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8" name="TextBox 7">
            <a:extLst>
              <a:ext uri="{FF2B5EF4-FFF2-40B4-BE49-F238E27FC236}">
                <a16:creationId xmlns:a16="http://schemas.microsoft.com/office/drawing/2014/main" id="{88EB8BFB-20D1-49D2-9DF9-B19061988560}"/>
              </a:ext>
            </a:extLst>
          </p:cNvPr>
          <p:cNvSpPr txBox="1"/>
          <p:nvPr/>
        </p:nvSpPr>
        <p:spPr>
          <a:xfrm>
            <a:off x="214931" y="944085"/>
            <a:ext cx="4053078" cy="1363251"/>
          </a:xfrm>
          <a:prstGeom prst="rect">
            <a:avLst/>
          </a:prstGeom>
        </p:spPr>
        <p:txBody>
          <a:bodyPr vert="horz" lIns="91440" tIns="45720" rIns="91440" bIns="45720" rtlCol="0" anchor="t">
            <a:normAutofit lnSpcReduction="10000"/>
          </a:bodyPr>
          <a:lstStyle/>
          <a:p>
            <a:pPr defTabSz="914400">
              <a:lnSpc>
                <a:spcPct val="90000"/>
              </a:lnSpc>
              <a:spcAft>
                <a:spcPts val="600"/>
              </a:spcAft>
            </a:pPr>
            <a:r>
              <a:rPr lang="en-US" sz="4400" b="1" dirty="0"/>
              <a:t>Pre-submitted </a:t>
            </a:r>
          </a:p>
          <a:p>
            <a:pPr defTabSz="914400">
              <a:lnSpc>
                <a:spcPct val="90000"/>
              </a:lnSpc>
              <a:spcAft>
                <a:spcPts val="600"/>
              </a:spcAft>
            </a:pPr>
            <a:r>
              <a:rPr lang="en-US" sz="4400" b="1" dirty="0"/>
              <a:t>Question</a:t>
            </a:r>
          </a:p>
        </p:txBody>
      </p:sp>
      <p:sp>
        <p:nvSpPr>
          <p:cNvPr id="5" name="Slide Number Placeholder 4">
            <a:extLst>
              <a:ext uri="{FF2B5EF4-FFF2-40B4-BE49-F238E27FC236}">
                <a16:creationId xmlns:a16="http://schemas.microsoft.com/office/drawing/2014/main" id="{0CBA3E50-A9F1-4C03-A017-9BCE74423949}"/>
              </a:ext>
            </a:extLst>
          </p:cNvPr>
          <p:cNvSpPr>
            <a:spLocks noGrp="1"/>
          </p:cNvSpPr>
          <p:nvPr>
            <p:ph type="sldNum" sz="quarter" idx="12"/>
          </p:nvPr>
        </p:nvSpPr>
        <p:spPr>
          <a:xfrm>
            <a:off x="6810852" y="6356350"/>
            <a:ext cx="2057400" cy="365125"/>
          </a:xfrm>
        </p:spPr>
        <p:txBody>
          <a:bodyPr vert="horz" lIns="91440" tIns="45720" rIns="91440" bIns="45720" rtlCol="0" anchor="ctr">
            <a:normAutofit/>
          </a:bodyPr>
          <a:lstStyle/>
          <a:p>
            <a:pPr algn="r" defTabSz="914400">
              <a:spcAft>
                <a:spcPts val="600"/>
              </a:spcAft>
              <a:defRPr/>
            </a:pPr>
            <a:fld id="{180556A0-B6EB-4F28-B6E9-3DC3D752A6E4}" type="slidenum">
              <a:rPr lang="en-US" sz="1200" b="0">
                <a:latin typeface="Calibri" panose="020F0502020204030204"/>
              </a:rPr>
              <a:pPr algn="r" defTabSz="914400">
                <a:spcAft>
                  <a:spcPts val="600"/>
                </a:spcAft>
                <a:defRPr/>
              </a:pPr>
              <a:t>41</a:t>
            </a:fld>
            <a:endParaRPr lang="en-US" sz="1200" b="0">
              <a:latin typeface="Calibri" panose="020F0502020204030204"/>
            </a:endParaRPr>
          </a:p>
        </p:txBody>
      </p:sp>
      <p:pic>
        <p:nvPicPr>
          <p:cNvPr id="17" name="Picture 16" descr="A picture containing text&#10;&#10;Description automatically generated">
            <a:extLst>
              <a:ext uri="{FF2B5EF4-FFF2-40B4-BE49-F238E27FC236}">
                <a16:creationId xmlns:a16="http://schemas.microsoft.com/office/drawing/2014/main" id="{4764851A-65A9-48EE-A840-FB351CF68A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58521" y="6455030"/>
            <a:ext cx="1248156" cy="394716"/>
          </a:xfrm>
          <a:prstGeom prst="rect">
            <a:avLst/>
          </a:prstGeom>
        </p:spPr>
      </p:pic>
    </p:spTree>
    <p:extLst>
      <p:ext uri="{BB962C8B-B14F-4D97-AF65-F5344CB8AC3E}">
        <p14:creationId xmlns:p14="http://schemas.microsoft.com/office/powerpoint/2010/main" val="417315598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DAF1966E-FD40-4A4A-B61B-C4DF7FA05F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 name="Rectangle 13">
            <a:extLst>
              <a:ext uri="{FF2B5EF4-FFF2-40B4-BE49-F238E27FC236}">
                <a16:creationId xmlns:a16="http://schemas.microsoft.com/office/drawing/2014/main" id="{047BFA19-D45E-416B-A404-7AF2F3F270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8656" y="0"/>
            <a:ext cx="8375586" cy="2018806"/>
          </a:xfrm>
          <a:prstGeom prst="rect">
            <a:avLst/>
          </a:prstGeom>
          <a:ln w="9525">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6" name="Rectangle 15">
            <a:extLst>
              <a:ext uri="{FF2B5EF4-FFF2-40B4-BE49-F238E27FC236}">
                <a16:creationId xmlns:a16="http://schemas.microsoft.com/office/drawing/2014/main" id="{8E0105E7-23DB-4CF2-8258-FF47C762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5196" y="0"/>
            <a:ext cx="836676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074B4F7D-14B2-478B-8BF5-01E4E0C5D2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4125" y="758952"/>
            <a:ext cx="96012"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E788A35A-07FB-4BA7-BDB7-80D985CF070F}"/>
              </a:ext>
            </a:extLst>
          </p:cNvPr>
          <p:cNvSpPr>
            <a:spLocks noGrp="1"/>
          </p:cNvSpPr>
          <p:nvPr>
            <p:ph idx="1"/>
          </p:nvPr>
        </p:nvSpPr>
        <p:spPr>
          <a:xfrm>
            <a:off x="128016" y="2221992"/>
            <a:ext cx="8869679" cy="4306627"/>
          </a:xfrm>
        </p:spPr>
        <p:txBody>
          <a:bodyPr vert="horz" lIns="91440" tIns="45720" rIns="91440" bIns="45720" rtlCol="0">
            <a:normAutofit fontScale="85000" lnSpcReduction="10000"/>
          </a:bodyPr>
          <a:lstStyle/>
          <a:p>
            <a:pPr marL="742950" indent="-457200">
              <a:lnSpc>
                <a:spcPct val="150000"/>
              </a:lnSpc>
              <a:spcBef>
                <a:spcPts val="0"/>
              </a:spcBef>
              <a:buClr>
                <a:srgbClr val="FF0066"/>
              </a:buClr>
              <a:buSzPct val="80000"/>
              <a:buFont typeface="Wingdings" panose="05000000000000000000" pitchFamily="2" charset="2"/>
              <a:buChar char="q"/>
            </a:pPr>
            <a:r>
              <a:rPr lang="en-US" sz="2400" dirty="0"/>
              <a:t>Be proud of your idea. Stand tall and firm.</a:t>
            </a:r>
          </a:p>
          <a:p>
            <a:pPr marL="742950" indent="-457200">
              <a:lnSpc>
                <a:spcPct val="150000"/>
              </a:lnSpc>
              <a:spcBef>
                <a:spcPts val="0"/>
              </a:spcBef>
              <a:buClr>
                <a:srgbClr val="FF0066"/>
              </a:buClr>
              <a:buSzPct val="80000"/>
              <a:buFont typeface="Wingdings" panose="05000000000000000000" pitchFamily="2" charset="2"/>
              <a:buChar char="q"/>
            </a:pPr>
            <a:r>
              <a:rPr lang="en-US" sz="2400" dirty="0"/>
              <a:t>Overcome fear of failure, loss, or being “wrong”</a:t>
            </a:r>
          </a:p>
          <a:p>
            <a:pPr marL="742950" indent="-457200">
              <a:lnSpc>
                <a:spcPct val="150000"/>
              </a:lnSpc>
              <a:spcBef>
                <a:spcPts val="0"/>
              </a:spcBef>
              <a:buClr>
                <a:srgbClr val="FF0066"/>
              </a:buClr>
              <a:buSzPct val="80000"/>
              <a:buFont typeface="Wingdings" panose="05000000000000000000" pitchFamily="2" charset="2"/>
              <a:buChar char="q"/>
            </a:pPr>
            <a:r>
              <a:rPr lang="en-US" sz="2400" dirty="0"/>
              <a:t>Be prepared to state the idea in a convincing manner. Don’t be wordy.</a:t>
            </a:r>
          </a:p>
          <a:p>
            <a:pPr marL="742950" indent="-457200">
              <a:lnSpc>
                <a:spcPct val="150000"/>
              </a:lnSpc>
              <a:spcBef>
                <a:spcPts val="0"/>
              </a:spcBef>
              <a:buClr>
                <a:srgbClr val="FF0066"/>
              </a:buClr>
              <a:buSzPct val="80000"/>
              <a:buFont typeface="Wingdings" panose="05000000000000000000" pitchFamily="2" charset="2"/>
              <a:buChar char="q"/>
            </a:pPr>
            <a:r>
              <a:rPr lang="en-US" sz="2400" dirty="0"/>
              <a:t>Sell your idea with enthusiasm and FACTS. </a:t>
            </a:r>
          </a:p>
          <a:p>
            <a:pPr marL="742950" indent="-457200">
              <a:lnSpc>
                <a:spcPct val="150000"/>
              </a:lnSpc>
              <a:spcBef>
                <a:spcPts val="0"/>
              </a:spcBef>
              <a:buClr>
                <a:srgbClr val="FF0066"/>
              </a:buClr>
              <a:buSzPct val="80000"/>
              <a:buFont typeface="Wingdings" panose="05000000000000000000" pitchFamily="2" charset="2"/>
              <a:buChar char="q"/>
            </a:pPr>
            <a:r>
              <a:rPr lang="en-US" sz="2400" dirty="0"/>
              <a:t>Have the pros, the benefits ready to state.</a:t>
            </a:r>
          </a:p>
          <a:p>
            <a:pPr marL="742950" indent="-457200">
              <a:lnSpc>
                <a:spcPct val="150000"/>
              </a:lnSpc>
              <a:spcBef>
                <a:spcPts val="0"/>
              </a:spcBef>
              <a:buClr>
                <a:srgbClr val="FF0066"/>
              </a:buClr>
              <a:buSzPct val="80000"/>
              <a:buFont typeface="Wingdings" panose="05000000000000000000" pitchFamily="2" charset="2"/>
              <a:buChar char="q"/>
            </a:pPr>
            <a:r>
              <a:rPr lang="en-US" sz="2400" dirty="0"/>
              <a:t>Be prepared for pushback and objections. Be ready to justify why the idea will work.   </a:t>
            </a:r>
          </a:p>
          <a:p>
            <a:pPr marL="742950" indent="-457200">
              <a:lnSpc>
                <a:spcPct val="150000"/>
              </a:lnSpc>
              <a:spcBef>
                <a:spcPts val="0"/>
              </a:spcBef>
              <a:buClr>
                <a:srgbClr val="FF0066"/>
              </a:buClr>
              <a:buSzPct val="80000"/>
              <a:buFont typeface="Wingdings" panose="05000000000000000000" pitchFamily="2" charset="2"/>
              <a:buChar char="q"/>
            </a:pPr>
            <a:r>
              <a:rPr lang="en-US" sz="2400" dirty="0"/>
              <a:t>No rolling of eyes, shrugging of shoulders, negative body language or recoiling.</a:t>
            </a:r>
          </a:p>
        </p:txBody>
      </p:sp>
      <p:sp>
        <p:nvSpPr>
          <p:cNvPr id="5" name="Slide Number Placeholder 4">
            <a:extLst>
              <a:ext uri="{FF2B5EF4-FFF2-40B4-BE49-F238E27FC236}">
                <a16:creationId xmlns:a16="http://schemas.microsoft.com/office/drawing/2014/main" id="{2193280C-C6BD-4257-80EB-6A469746A280}"/>
              </a:ext>
            </a:extLst>
          </p:cNvPr>
          <p:cNvSpPr>
            <a:spLocks noGrp="1"/>
          </p:cNvSpPr>
          <p:nvPr>
            <p:ph type="sldNum" sz="quarter" idx="12"/>
          </p:nvPr>
        </p:nvSpPr>
        <p:spPr>
          <a:xfrm>
            <a:off x="6405372" y="6356350"/>
            <a:ext cx="2057400" cy="365125"/>
          </a:xfrm>
        </p:spPr>
        <p:txBody>
          <a:bodyPr vert="horz" lIns="91440" tIns="45720" rIns="91440" bIns="45720" rtlCol="0" anchor="ctr">
            <a:normAutofit/>
          </a:bodyPr>
          <a:lstStyle/>
          <a:p>
            <a:pPr algn="r" defTabSz="914400">
              <a:spcAft>
                <a:spcPts val="600"/>
              </a:spcAft>
            </a:pPr>
            <a:fld id="{180556A0-B6EB-4F28-B6E9-3DC3D752A6E4}" type="slidenum">
              <a:rPr lang="en-US" sz="1200">
                <a:solidFill>
                  <a:schemeClr val="tx1">
                    <a:lumMod val="50000"/>
                    <a:lumOff val="50000"/>
                  </a:schemeClr>
                </a:solidFill>
              </a:rPr>
              <a:pPr algn="r" defTabSz="914400">
                <a:spcAft>
                  <a:spcPts val="600"/>
                </a:spcAft>
              </a:pPr>
              <a:t>42</a:t>
            </a:fld>
            <a:endParaRPr lang="en-US" sz="1200">
              <a:solidFill>
                <a:schemeClr val="tx1">
                  <a:lumMod val="50000"/>
                  <a:lumOff val="50000"/>
                </a:schemeClr>
              </a:solidFill>
            </a:endParaRPr>
          </a:p>
        </p:txBody>
      </p:sp>
      <p:sp>
        <p:nvSpPr>
          <p:cNvPr id="13" name="TextBox 12">
            <a:extLst>
              <a:ext uri="{FF2B5EF4-FFF2-40B4-BE49-F238E27FC236}">
                <a16:creationId xmlns:a16="http://schemas.microsoft.com/office/drawing/2014/main" id="{975C8628-860E-435F-8A96-687703572FCC}"/>
              </a:ext>
            </a:extLst>
          </p:cNvPr>
          <p:cNvSpPr txBox="1"/>
          <p:nvPr/>
        </p:nvSpPr>
        <p:spPr>
          <a:xfrm>
            <a:off x="758952" y="212903"/>
            <a:ext cx="7626096" cy="1057921"/>
          </a:xfrm>
          <a:prstGeom prst="rect">
            <a:avLst/>
          </a:prstGeom>
        </p:spPr>
        <p:txBody>
          <a:bodyPr vert="horz" lIns="91440" tIns="45720" rIns="91440" bIns="45720" rtlCol="0" anchor="ctr">
            <a:normAutofit/>
          </a:bodyPr>
          <a:lstStyle/>
          <a:p>
            <a:pPr algn="ctr" defTabSz="914400">
              <a:lnSpc>
                <a:spcPct val="90000"/>
              </a:lnSpc>
              <a:spcBef>
                <a:spcPct val="0"/>
              </a:spcBef>
              <a:spcAft>
                <a:spcPts val="600"/>
              </a:spcAft>
            </a:pPr>
            <a:r>
              <a:rPr lang="en-US" sz="4400" b="1" kern="1200" dirty="0">
                <a:solidFill>
                  <a:schemeClr val="tx1"/>
                </a:solidFill>
                <a:effectLst>
                  <a:outerShdw blurRad="38100" dist="38100" dir="2700000" algn="tl">
                    <a:srgbClr val="000000">
                      <a:alpha val="43137"/>
                    </a:srgbClr>
                  </a:outerShdw>
                </a:effectLst>
                <a:latin typeface="+mj-lt"/>
                <a:ea typeface="+mj-ea"/>
                <a:cs typeface="+mj-cs"/>
              </a:rPr>
              <a:t>Suggestions </a:t>
            </a:r>
          </a:p>
        </p:txBody>
      </p:sp>
      <p:sp>
        <p:nvSpPr>
          <p:cNvPr id="15" name="Title 1">
            <a:extLst>
              <a:ext uri="{FF2B5EF4-FFF2-40B4-BE49-F238E27FC236}">
                <a16:creationId xmlns:a16="http://schemas.microsoft.com/office/drawing/2014/main" id="{99EC3ED2-C75B-4959-A71C-03D47825E5A3}"/>
              </a:ext>
            </a:extLst>
          </p:cNvPr>
          <p:cNvSpPr txBox="1">
            <a:spLocks/>
          </p:cNvSpPr>
          <p:nvPr/>
        </p:nvSpPr>
        <p:spPr>
          <a:xfrm>
            <a:off x="599768" y="1110996"/>
            <a:ext cx="7944464" cy="87413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a:lstStyle>
          <a:p>
            <a:pPr algn="ctr"/>
            <a:r>
              <a:rPr lang="en-US" sz="2800" dirty="0"/>
              <a:t>How do you approach a Director </a:t>
            </a:r>
            <a:r>
              <a:rPr lang="en-US" sz="2800" i="1" dirty="0"/>
              <a:t>(Dominant Male or Female) </a:t>
            </a:r>
            <a:r>
              <a:rPr lang="en-US" sz="2800" dirty="0"/>
              <a:t>with a new idea? </a:t>
            </a:r>
          </a:p>
        </p:txBody>
      </p:sp>
      <p:pic>
        <p:nvPicPr>
          <p:cNvPr id="17" name="Picture 16" descr="A picture containing text&#10;&#10;Description automatically generated">
            <a:extLst>
              <a:ext uri="{FF2B5EF4-FFF2-40B4-BE49-F238E27FC236}">
                <a16:creationId xmlns:a16="http://schemas.microsoft.com/office/drawing/2014/main" id="{AC513EA9-B14D-4B4D-A291-C06B65E811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47922" y="6408163"/>
            <a:ext cx="1248156" cy="394716"/>
          </a:xfrm>
          <a:prstGeom prst="rect">
            <a:avLst/>
          </a:prstGeom>
        </p:spPr>
      </p:pic>
    </p:spTree>
    <p:extLst>
      <p:ext uri="{BB962C8B-B14F-4D97-AF65-F5344CB8AC3E}">
        <p14:creationId xmlns:p14="http://schemas.microsoft.com/office/powerpoint/2010/main" val="82685074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DAF1966E-FD40-4A4A-B61B-C4DF7FA05F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 name="Rectangle 13">
            <a:extLst>
              <a:ext uri="{FF2B5EF4-FFF2-40B4-BE49-F238E27FC236}">
                <a16:creationId xmlns:a16="http://schemas.microsoft.com/office/drawing/2014/main" id="{047BFA19-D45E-416B-A404-7AF2F3F270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8656" y="0"/>
            <a:ext cx="8375586" cy="2018806"/>
          </a:xfrm>
          <a:prstGeom prst="rect">
            <a:avLst/>
          </a:prstGeom>
          <a:ln w="9525">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6" name="Rectangle 15">
            <a:extLst>
              <a:ext uri="{FF2B5EF4-FFF2-40B4-BE49-F238E27FC236}">
                <a16:creationId xmlns:a16="http://schemas.microsoft.com/office/drawing/2014/main" id="{8E0105E7-23DB-4CF2-8258-FF47C762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5196" y="0"/>
            <a:ext cx="836676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074B4F7D-14B2-478B-8BF5-01E4E0C5D2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4125" y="758952"/>
            <a:ext cx="96012"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6C2A09A6-3C5E-4695-9029-E0DE0AD1EB44}"/>
              </a:ext>
            </a:extLst>
          </p:cNvPr>
          <p:cNvSpPr>
            <a:spLocks noGrp="1"/>
          </p:cNvSpPr>
          <p:nvPr>
            <p:ph idx="1"/>
          </p:nvPr>
        </p:nvSpPr>
        <p:spPr>
          <a:xfrm>
            <a:off x="799214" y="2098490"/>
            <a:ext cx="7920789" cy="4008046"/>
          </a:xfrm>
        </p:spPr>
        <p:txBody>
          <a:bodyPr vert="horz" lIns="91440" tIns="45720" rIns="91440" bIns="45720" rtlCol="0">
            <a:normAutofit/>
          </a:bodyPr>
          <a:lstStyle/>
          <a:p>
            <a:pPr>
              <a:lnSpc>
                <a:spcPct val="150000"/>
              </a:lnSpc>
              <a:spcBef>
                <a:spcPts val="600"/>
              </a:spcBef>
              <a:buClr>
                <a:srgbClr val="FF0066"/>
              </a:buClr>
              <a:buSzPct val="80000"/>
              <a:buFont typeface="Wingdings" panose="05000000000000000000" pitchFamily="2" charset="2"/>
              <a:buChar char="q"/>
            </a:pPr>
            <a:r>
              <a:rPr lang="en-US" sz="2400" dirty="0"/>
              <a:t> Listen to them their opinion of your idea. </a:t>
            </a:r>
          </a:p>
          <a:p>
            <a:pPr>
              <a:lnSpc>
                <a:spcPct val="150000"/>
              </a:lnSpc>
              <a:spcBef>
                <a:spcPts val="600"/>
              </a:spcBef>
              <a:buClr>
                <a:srgbClr val="FF0066"/>
              </a:buClr>
              <a:buSzPct val="80000"/>
              <a:buFont typeface="Wingdings" panose="05000000000000000000" pitchFamily="2" charset="2"/>
              <a:buChar char="q"/>
            </a:pPr>
            <a:r>
              <a:rPr lang="en-US" sz="2400" dirty="0"/>
              <a:t> Validate their opinion. </a:t>
            </a:r>
          </a:p>
          <a:p>
            <a:pPr>
              <a:lnSpc>
                <a:spcPct val="150000"/>
              </a:lnSpc>
              <a:spcBef>
                <a:spcPts val="600"/>
              </a:spcBef>
              <a:buClr>
                <a:srgbClr val="FF0066"/>
              </a:buClr>
              <a:buSzPct val="80000"/>
              <a:buFont typeface="Wingdings" panose="05000000000000000000" pitchFamily="2" charset="2"/>
              <a:buChar char="q"/>
            </a:pPr>
            <a:r>
              <a:rPr lang="en-US" sz="2400" dirty="0"/>
              <a:t> Ask their opinion of your idea. </a:t>
            </a:r>
          </a:p>
          <a:p>
            <a:pPr>
              <a:lnSpc>
                <a:spcPct val="150000"/>
              </a:lnSpc>
              <a:spcBef>
                <a:spcPts val="600"/>
              </a:spcBef>
              <a:buClr>
                <a:srgbClr val="FF0066"/>
              </a:buClr>
              <a:buSzPct val="80000"/>
              <a:buFont typeface="Wingdings" panose="05000000000000000000" pitchFamily="2" charset="2"/>
              <a:buChar char="q"/>
            </a:pPr>
            <a:r>
              <a:rPr lang="en-US" sz="2400" dirty="0"/>
              <a:t> “I hadn’t thought of it that way.”</a:t>
            </a:r>
          </a:p>
          <a:p>
            <a:pPr>
              <a:lnSpc>
                <a:spcPct val="150000"/>
              </a:lnSpc>
              <a:spcBef>
                <a:spcPts val="600"/>
              </a:spcBef>
              <a:buClr>
                <a:srgbClr val="FF0066"/>
              </a:buClr>
              <a:buSzPct val="80000"/>
              <a:buFont typeface="Wingdings" panose="05000000000000000000" pitchFamily="2" charset="2"/>
              <a:buChar char="q"/>
            </a:pPr>
            <a:r>
              <a:rPr lang="en-US" sz="2400" dirty="0"/>
              <a:t> Bring the two ideas together. “Could we try ….”</a:t>
            </a:r>
          </a:p>
        </p:txBody>
      </p:sp>
      <p:sp>
        <p:nvSpPr>
          <p:cNvPr id="5" name="Slide Number Placeholder 4">
            <a:extLst>
              <a:ext uri="{FF2B5EF4-FFF2-40B4-BE49-F238E27FC236}">
                <a16:creationId xmlns:a16="http://schemas.microsoft.com/office/drawing/2014/main" id="{1CE65C8E-1CB5-4CCF-8E5B-82232A0C58DF}"/>
              </a:ext>
            </a:extLst>
          </p:cNvPr>
          <p:cNvSpPr>
            <a:spLocks noGrp="1"/>
          </p:cNvSpPr>
          <p:nvPr>
            <p:ph type="sldNum" sz="quarter" idx="12"/>
          </p:nvPr>
        </p:nvSpPr>
        <p:spPr>
          <a:xfrm>
            <a:off x="6405372" y="6356350"/>
            <a:ext cx="2057400" cy="365125"/>
          </a:xfrm>
        </p:spPr>
        <p:txBody>
          <a:bodyPr vert="horz" lIns="91440" tIns="45720" rIns="91440" bIns="45720" rtlCol="0" anchor="ctr">
            <a:normAutofit/>
          </a:bodyPr>
          <a:lstStyle/>
          <a:p>
            <a:pPr algn="r" defTabSz="914400">
              <a:spcAft>
                <a:spcPts val="600"/>
              </a:spcAft>
            </a:pPr>
            <a:fld id="{180556A0-B6EB-4F28-B6E9-3DC3D752A6E4}" type="slidenum">
              <a:rPr lang="en-US" sz="1200">
                <a:solidFill>
                  <a:schemeClr val="tx1">
                    <a:lumMod val="50000"/>
                    <a:lumOff val="50000"/>
                  </a:schemeClr>
                </a:solidFill>
              </a:rPr>
              <a:pPr algn="r" defTabSz="914400">
                <a:spcAft>
                  <a:spcPts val="600"/>
                </a:spcAft>
              </a:pPr>
              <a:t>43</a:t>
            </a:fld>
            <a:endParaRPr lang="en-US" sz="1200">
              <a:solidFill>
                <a:schemeClr val="tx1">
                  <a:lumMod val="50000"/>
                  <a:lumOff val="50000"/>
                </a:schemeClr>
              </a:solidFill>
            </a:endParaRPr>
          </a:p>
        </p:txBody>
      </p:sp>
      <p:sp>
        <p:nvSpPr>
          <p:cNvPr id="13" name="Title 1">
            <a:extLst>
              <a:ext uri="{FF2B5EF4-FFF2-40B4-BE49-F238E27FC236}">
                <a16:creationId xmlns:a16="http://schemas.microsoft.com/office/drawing/2014/main" id="{56F280D1-99DE-4AE8-9590-245F36BC6D07}"/>
              </a:ext>
            </a:extLst>
          </p:cNvPr>
          <p:cNvSpPr txBox="1">
            <a:spLocks/>
          </p:cNvSpPr>
          <p:nvPr/>
        </p:nvSpPr>
        <p:spPr>
          <a:xfrm>
            <a:off x="425196" y="1110996"/>
            <a:ext cx="8551656" cy="87413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a:lstStyle>
          <a:p>
            <a:pPr algn="ctr"/>
            <a:r>
              <a:rPr lang="en-US" sz="2800" dirty="0"/>
              <a:t>How do you approach a Director </a:t>
            </a:r>
            <a:r>
              <a:rPr lang="en-US" sz="2800" i="1" dirty="0"/>
              <a:t>(Dominant Male or Female) </a:t>
            </a:r>
            <a:r>
              <a:rPr lang="en-US" sz="2800" dirty="0"/>
              <a:t>with a new idea?</a:t>
            </a:r>
          </a:p>
        </p:txBody>
      </p:sp>
      <p:sp>
        <p:nvSpPr>
          <p:cNvPr id="15" name="TextBox 14">
            <a:extLst>
              <a:ext uri="{FF2B5EF4-FFF2-40B4-BE49-F238E27FC236}">
                <a16:creationId xmlns:a16="http://schemas.microsoft.com/office/drawing/2014/main" id="{5AA7031F-371B-4882-A612-7F184699A3C9}"/>
              </a:ext>
            </a:extLst>
          </p:cNvPr>
          <p:cNvSpPr txBox="1"/>
          <p:nvPr/>
        </p:nvSpPr>
        <p:spPr>
          <a:xfrm>
            <a:off x="1011213" y="5374539"/>
            <a:ext cx="7121574" cy="830997"/>
          </a:xfrm>
          <a:prstGeom prst="rect">
            <a:avLst/>
          </a:prstGeom>
          <a:noFill/>
        </p:spPr>
        <p:txBody>
          <a:bodyPr wrap="square" rtlCol="0">
            <a:spAutoFit/>
          </a:bodyPr>
          <a:lstStyle/>
          <a:p>
            <a:pPr algn="ctr"/>
            <a:r>
              <a:rPr lang="en-US" sz="2400" b="1" i="1" dirty="0">
                <a:effectLst>
                  <a:outerShdw blurRad="38100" dist="38100" dir="2700000" algn="tl">
                    <a:srgbClr val="000000">
                      <a:alpha val="43137"/>
                    </a:srgbClr>
                  </a:outerShdw>
                </a:effectLst>
              </a:rPr>
              <a:t>If not accepted, do not display negative, passive-aggressive body language.</a:t>
            </a:r>
          </a:p>
        </p:txBody>
      </p:sp>
      <p:pic>
        <p:nvPicPr>
          <p:cNvPr id="17" name="Picture 16" descr="A picture containing text&#10;&#10;Description automatically generated">
            <a:extLst>
              <a:ext uri="{FF2B5EF4-FFF2-40B4-BE49-F238E27FC236}">
                <a16:creationId xmlns:a16="http://schemas.microsoft.com/office/drawing/2014/main" id="{93B8227F-0AEA-42A1-ACD6-43BFD0E9E7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67937" y="6505329"/>
            <a:ext cx="1008126" cy="318809"/>
          </a:xfrm>
          <a:prstGeom prst="rect">
            <a:avLst/>
          </a:prstGeom>
        </p:spPr>
      </p:pic>
      <p:sp>
        <p:nvSpPr>
          <p:cNvPr id="19" name="TextBox 18">
            <a:extLst>
              <a:ext uri="{FF2B5EF4-FFF2-40B4-BE49-F238E27FC236}">
                <a16:creationId xmlns:a16="http://schemas.microsoft.com/office/drawing/2014/main" id="{7C6C1F39-0194-4C81-8648-CAAE04504929}"/>
              </a:ext>
            </a:extLst>
          </p:cNvPr>
          <p:cNvSpPr txBox="1"/>
          <p:nvPr/>
        </p:nvSpPr>
        <p:spPr>
          <a:xfrm>
            <a:off x="758952" y="128120"/>
            <a:ext cx="7626096" cy="1179576"/>
          </a:xfrm>
          <a:prstGeom prst="rect">
            <a:avLst/>
          </a:prstGeom>
        </p:spPr>
        <p:txBody>
          <a:bodyPr vert="horz" lIns="91440" tIns="45720" rIns="91440" bIns="45720" rtlCol="0" anchor="ctr">
            <a:normAutofit/>
          </a:bodyPr>
          <a:lstStyle/>
          <a:p>
            <a:pPr algn="ctr" defTabSz="914400">
              <a:lnSpc>
                <a:spcPct val="90000"/>
              </a:lnSpc>
              <a:spcBef>
                <a:spcPct val="0"/>
              </a:spcBef>
              <a:spcAft>
                <a:spcPts val="600"/>
              </a:spcAft>
            </a:pPr>
            <a:r>
              <a:rPr lang="en-US" sz="4400" b="1" kern="1200" dirty="0">
                <a:solidFill>
                  <a:schemeClr val="tx1"/>
                </a:solidFill>
                <a:effectLst>
                  <a:outerShdw blurRad="38100" dist="38100" dir="2700000" algn="tl">
                    <a:srgbClr val="000000">
                      <a:alpha val="43137"/>
                    </a:srgbClr>
                  </a:outerShdw>
                </a:effectLst>
                <a:latin typeface="+mj-lt"/>
                <a:ea typeface="+mj-ea"/>
                <a:cs typeface="+mj-cs"/>
              </a:rPr>
              <a:t>Suggestions</a:t>
            </a:r>
          </a:p>
        </p:txBody>
      </p:sp>
    </p:spTree>
    <p:extLst>
      <p:ext uri="{BB962C8B-B14F-4D97-AF65-F5344CB8AC3E}">
        <p14:creationId xmlns:p14="http://schemas.microsoft.com/office/powerpoint/2010/main" val="9130881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4" name="Rectangle 53">
            <a:extLst>
              <a:ext uri="{FF2B5EF4-FFF2-40B4-BE49-F238E27FC236}">
                <a16:creationId xmlns:a16="http://schemas.microsoft.com/office/drawing/2014/main" id="{6B5E2835-4E47-45B3-9CFE-732FF7B054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Text&#10;&#10;Description automatically generated">
            <a:extLst>
              <a:ext uri="{FF2B5EF4-FFF2-40B4-BE49-F238E27FC236}">
                <a16:creationId xmlns:a16="http://schemas.microsoft.com/office/drawing/2014/main" id="{80B22C34-0A44-4859-993F-A376E40A4E0A}"/>
              </a:ext>
            </a:extLst>
          </p:cNvPr>
          <p:cNvPicPr>
            <a:picLocks noChangeAspect="1"/>
          </p:cNvPicPr>
          <p:nvPr/>
        </p:nvPicPr>
        <p:blipFill rotWithShape="1">
          <a:blip r:embed="rId3">
            <a:extLst>
              <a:ext uri="{28A0092B-C50C-407E-A947-70E740481C1C}">
                <a14:useLocalDpi xmlns:a14="http://schemas.microsoft.com/office/drawing/2010/main" val="0"/>
              </a:ext>
            </a:extLst>
          </a:blip>
          <a:srcRect r="34670" b="-1"/>
          <a:stretch/>
        </p:blipFill>
        <p:spPr>
          <a:xfrm>
            <a:off x="2432021" y="10"/>
            <a:ext cx="6711980" cy="6857990"/>
          </a:xfrm>
          <a:custGeom>
            <a:avLst/>
            <a:gdLst/>
            <a:ahLst/>
            <a:cxnLst/>
            <a:rect l="l" t="t" r="r" b="b"/>
            <a:pathLst>
              <a:path w="8949307" h="6858000">
                <a:moveTo>
                  <a:pt x="0" y="0"/>
                </a:moveTo>
                <a:lnTo>
                  <a:pt x="8949307" y="0"/>
                </a:lnTo>
                <a:lnTo>
                  <a:pt x="8949307" y="6858000"/>
                </a:lnTo>
                <a:lnTo>
                  <a:pt x="0" y="6858000"/>
                </a:lnTo>
                <a:lnTo>
                  <a:pt x="62983" y="6788730"/>
                </a:lnTo>
                <a:cubicBezTo>
                  <a:pt x="773509" y="5928900"/>
                  <a:pt x="1212979" y="4741056"/>
                  <a:pt x="1212979" y="3429000"/>
                </a:cubicBezTo>
                <a:cubicBezTo>
                  <a:pt x="1212979" y="2116944"/>
                  <a:pt x="773509" y="929100"/>
                  <a:pt x="62983" y="69271"/>
                </a:cubicBezTo>
                <a:close/>
              </a:path>
            </a:pathLst>
          </a:custGeom>
        </p:spPr>
      </p:pic>
      <p:sp useBgFill="1">
        <p:nvSpPr>
          <p:cNvPr id="56" name="Freeform: Shape 55">
            <a:extLst>
              <a:ext uri="{FF2B5EF4-FFF2-40B4-BE49-F238E27FC236}">
                <a16:creationId xmlns:a16="http://schemas.microsoft.com/office/drawing/2014/main" id="{5B45AD5D-AA52-4F7B-9362-576A39AD9E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341754" cy="6858000"/>
          </a:xfrm>
          <a:custGeom>
            <a:avLst/>
            <a:gdLst>
              <a:gd name="connsiteX0" fmla="*/ 0 w 4455673"/>
              <a:gd name="connsiteY0" fmla="*/ 0 h 6858000"/>
              <a:gd name="connsiteX1" fmla="*/ 3242695 w 4455673"/>
              <a:gd name="connsiteY1" fmla="*/ 0 h 6858000"/>
              <a:gd name="connsiteX2" fmla="*/ 3305678 w 4455673"/>
              <a:gd name="connsiteY2" fmla="*/ 69271 h 6858000"/>
              <a:gd name="connsiteX3" fmla="*/ 4455673 w 4455673"/>
              <a:gd name="connsiteY3" fmla="*/ 3429000 h 6858000"/>
              <a:gd name="connsiteX4" fmla="*/ 3305678 w 4455673"/>
              <a:gd name="connsiteY4" fmla="*/ 6788730 h 6858000"/>
              <a:gd name="connsiteX5" fmla="*/ 3242695 w 4455673"/>
              <a:gd name="connsiteY5" fmla="*/ 6858000 h 6858000"/>
              <a:gd name="connsiteX6" fmla="*/ 0 w 445567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5673" h="6858000">
                <a:moveTo>
                  <a:pt x="0" y="0"/>
                </a:moveTo>
                <a:lnTo>
                  <a:pt x="3242695" y="0"/>
                </a:lnTo>
                <a:lnTo>
                  <a:pt x="3305678" y="69271"/>
                </a:lnTo>
                <a:cubicBezTo>
                  <a:pt x="4016204" y="929100"/>
                  <a:pt x="4455673" y="2116944"/>
                  <a:pt x="4455673" y="3429000"/>
                </a:cubicBezTo>
                <a:cubicBezTo>
                  <a:pt x="4455673" y="4741056"/>
                  <a:pt x="4016204" y="5928900"/>
                  <a:pt x="3305678" y="6788730"/>
                </a:cubicBezTo>
                <a:lnTo>
                  <a:pt x="3242695" y="6858000"/>
                </a:lnTo>
                <a:lnTo>
                  <a:pt x="0" y="6858000"/>
                </a:lnTo>
                <a:close/>
              </a:path>
            </a:pathLst>
          </a:custGeom>
          <a:ln w="9525">
            <a:solidFill>
              <a:srgbClr val="D5D5D5"/>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58" name="Freeform: Shape 57">
            <a:extLst>
              <a:ext uri="{FF2B5EF4-FFF2-40B4-BE49-F238E27FC236}">
                <a16:creationId xmlns:a16="http://schemas.microsoft.com/office/drawing/2014/main" id="{AEDD7960-4866-4399-BEF6-DD1431AB4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334896" cy="6858000"/>
          </a:xfrm>
          <a:custGeom>
            <a:avLst/>
            <a:gdLst>
              <a:gd name="connsiteX0" fmla="*/ 0 w 4446529"/>
              <a:gd name="connsiteY0" fmla="*/ 0 h 6858000"/>
              <a:gd name="connsiteX1" fmla="*/ 3233551 w 4446529"/>
              <a:gd name="connsiteY1" fmla="*/ 0 h 6858000"/>
              <a:gd name="connsiteX2" fmla="*/ 3296534 w 4446529"/>
              <a:gd name="connsiteY2" fmla="*/ 69271 h 6858000"/>
              <a:gd name="connsiteX3" fmla="*/ 4446529 w 4446529"/>
              <a:gd name="connsiteY3" fmla="*/ 3429000 h 6858000"/>
              <a:gd name="connsiteX4" fmla="*/ 3296534 w 4446529"/>
              <a:gd name="connsiteY4" fmla="*/ 6788730 h 6858000"/>
              <a:gd name="connsiteX5" fmla="*/ 3233551 w 4446529"/>
              <a:gd name="connsiteY5" fmla="*/ 6858000 h 6858000"/>
              <a:gd name="connsiteX6" fmla="*/ 0 w 444652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6529" h="685800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541894F-DE53-4E76-B5E6-41030A85A0FF}"/>
              </a:ext>
            </a:extLst>
          </p:cNvPr>
          <p:cNvSpPr>
            <a:spLocks noGrp="1"/>
          </p:cNvSpPr>
          <p:nvPr>
            <p:ph type="title"/>
          </p:nvPr>
        </p:nvSpPr>
        <p:spPr>
          <a:xfrm>
            <a:off x="42341" y="2791715"/>
            <a:ext cx="3077431" cy="3209035"/>
          </a:xfrm>
        </p:spPr>
        <p:txBody>
          <a:bodyPr vert="horz" lIns="91440" tIns="45720" rIns="91440" bIns="45720" rtlCol="0" anchor="t">
            <a:noAutofit/>
          </a:bodyPr>
          <a:lstStyle/>
          <a:p>
            <a:pPr algn="ctr"/>
            <a:r>
              <a:rPr lang="en-US" sz="2400" dirty="0">
                <a:latin typeface="+mj-lt"/>
              </a:rPr>
              <a:t>How do you have Difficult Conversations with powerful people in positions of authority over you? </a:t>
            </a:r>
          </a:p>
        </p:txBody>
      </p:sp>
      <p:sp>
        <p:nvSpPr>
          <p:cNvPr id="60" name="Rectangle 59">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87775" y="674370"/>
            <a:ext cx="73152" cy="4114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62" name="Rectangle 61">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183" y="2443480"/>
            <a:ext cx="250317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TextBox 14">
            <a:extLst>
              <a:ext uri="{FF2B5EF4-FFF2-40B4-BE49-F238E27FC236}">
                <a16:creationId xmlns:a16="http://schemas.microsoft.com/office/drawing/2014/main" id="{BC56155B-BF55-446E-B4AA-87FAF203A1C0}"/>
              </a:ext>
            </a:extLst>
          </p:cNvPr>
          <p:cNvSpPr txBox="1"/>
          <p:nvPr/>
        </p:nvSpPr>
        <p:spPr>
          <a:xfrm>
            <a:off x="180879" y="1436119"/>
            <a:ext cx="2922080" cy="1369312"/>
          </a:xfrm>
          <a:prstGeom prst="rect">
            <a:avLst/>
          </a:prstGeom>
        </p:spPr>
        <p:txBody>
          <a:bodyPr vert="horz" lIns="91440" tIns="45720" rIns="91440" bIns="45720" rtlCol="0" anchor="t">
            <a:normAutofit/>
          </a:bodyPr>
          <a:lstStyle/>
          <a:p>
            <a:pPr defTabSz="914400">
              <a:lnSpc>
                <a:spcPct val="90000"/>
              </a:lnSpc>
              <a:spcAft>
                <a:spcPts val="600"/>
              </a:spcAft>
            </a:pPr>
            <a:r>
              <a:rPr lang="en-US" sz="3200" b="1" dirty="0"/>
              <a:t>Pre-submitted Questions</a:t>
            </a:r>
          </a:p>
        </p:txBody>
      </p:sp>
      <p:sp>
        <p:nvSpPr>
          <p:cNvPr id="4" name="Slide Number Placeholder 3">
            <a:extLst>
              <a:ext uri="{FF2B5EF4-FFF2-40B4-BE49-F238E27FC236}">
                <a16:creationId xmlns:a16="http://schemas.microsoft.com/office/drawing/2014/main" id="{5A590BF8-3F53-4EBC-A00F-519340DB1690}"/>
              </a:ext>
            </a:extLst>
          </p:cNvPr>
          <p:cNvSpPr>
            <a:spLocks noGrp="1"/>
          </p:cNvSpPr>
          <p:nvPr>
            <p:ph type="sldNum" sz="quarter" idx="12"/>
          </p:nvPr>
        </p:nvSpPr>
        <p:spPr>
          <a:xfrm>
            <a:off x="6808279" y="6356350"/>
            <a:ext cx="2057400" cy="365125"/>
          </a:xfrm>
        </p:spPr>
        <p:txBody>
          <a:bodyPr vert="horz" lIns="91440" tIns="45720" rIns="91440" bIns="45720" rtlCol="0" anchor="ctr">
            <a:normAutofit/>
          </a:bodyPr>
          <a:lstStyle/>
          <a:p>
            <a:pPr algn="r" defTabSz="914400">
              <a:spcAft>
                <a:spcPts val="600"/>
              </a:spcAft>
              <a:defRPr/>
            </a:pPr>
            <a:fld id="{180556A0-B6EB-4F28-B6E9-3DC3D752A6E4}" type="slidenum">
              <a:rPr lang="en-US" sz="1200" b="0">
                <a:latin typeface="Calibri" panose="020F0502020204030204"/>
              </a:rPr>
              <a:pPr algn="r" defTabSz="914400">
                <a:spcAft>
                  <a:spcPts val="600"/>
                </a:spcAft>
                <a:defRPr/>
              </a:pPr>
              <a:t>44</a:t>
            </a:fld>
            <a:endParaRPr lang="en-US" sz="1200" b="0">
              <a:latin typeface="Calibri" panose="020F0502020204030204"/>
            </a:endParaRPr>
          </a:p>
        </p:txBody>
      </p:sp>
      <p:pic>
        <p:nvPicPr>
          <p:cNvPr id="25" name="Picture 24" descr="A picture containing text&#10;&#10;Description automatically generated">
            <a:extLst>
              <a:ext uri="{FF2B5EF4-FFF2-40B4-BE49-F238E27FC236}">
                <a16:creationId xmlns:a16="http://schemas.microsoft.com/office/drawing/2014/main" id="{FCE76677-A5F7-4E92-8DB9-07FA6D2AFC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2539" y="6538912"/>
            <a:ext cx="1008126" cy="318809"/>
          </a:xfrm>
          <a:prstGeom prst="rect">
            <a:avLst/>
          </a:prstGeom>
        </p:spPr>
      </p:pic>
    </p:spTree>
    <p:extLst>
      <p:ext uri="{BB962C8B-B14F-4D97-AF65-F5344CB8AC3E}">
        <p14:creationId xmlns:p14="http://schemas.microsoft.com/office/powerpoint/2010/main" val="274724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erson in a suit and tie&#10;&#10;Description automatically generated with medium confidence">
            <a:extLst>
              <a:ext uri="{FF2B5EF4-FFF2-40B4-BE49-F238E27FC236}">
                <a16:creationId xmlns:a16="http://schemas.microsoft.com/office/drawing/2014/main" id="{3B3D5343-3C00-4C84-A7BD-70985BF8CE0E}"/>
              </a:ext>
            </a:extLst>
          </p:cNvPr>
          <p:cNvPicPr>
            <a:picLocks noChangeAspect="1"/>
          </p:cNvPicPr>
          <p:nvPr/>
        </p:nvPicPr>
        <p:blipFill rotWithShape="1">
          <a:blip r:embed="rId3">
            <a:extLst>
              <a:ext uri="{28A0092B-C50C-407E-A947-70E740481C1C}">
                <a14:useLocalDpi xmlns:a14="http://schemas.microsoft.com/office/drawing/2010/main" val="0"/>
              </a:ext>
            </a:extLst>
          </a:blip>
          <a:srcRect l="16265" r="26209" b="9091"/>
          <a:stretch/>
        </p:blipFill>
        <p:spPr>
          <a:xfrm>
            <a:off x="2651864" y="10"/>
            <a:ext cx="6501384" cy="6857990"/>
          </a:xfrm>
          <a:prstGeom prst="rect">
            <a:avLst/>
          </a:prstGeom>
        </p:spPr>
      </p:pic>
      <p:sp>
        <p:nvSpPr>
          <p:cNvPr id="27" name="Rectangle 26">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1745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BF06465-F693-412B-9DB7-AE25F290BC54}"/>
              </a:ext>
            </a:extLst>
          </p:cNvPr>
          <p:cNvSpPr>
            <a:spLocks noGrp="1"/>
          </p:cNvSpPr>
          <p:nvPr>
            <p:ph type="title"/>
          </p:nvPr>
        </p:nvSpPr>
        <p:spPr>
          <a:xfrm>
            <a:off x="245745" y="2421509"/>
            <a:ext cx="3884592" cy="3879872"/>
          </a:xfrm>
        </p:spPr>
        <p:txBody>
          <a:bodyPr vert="horz" lIns="91440" tIns="45720" rIns="91440" bIns="45720" rtlCol="0" anchor="ctr">
            <a:noAutofit/>
          </a:bodyPr>
          <a:lstStyle/>
          <a:p>
            <a:r>
              <a:rPr lang="en-US" sz="4000" b="0" dirty="0">
                <a:latin typeface="+mj-lt"/>
              </a:rPr>
              <a:t>How do you have a difficult conversation with a male director? </a:t>
            </a:r>
          </a:p>
        </p:txBody>
      </p:sp>
      <p:sp>
        <p:nvSpPr>
          <p:cNvPr id="29" name="Rectangle 28">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87775" y="674370"/>
            <a:ext cx="73152" cy="4114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1" name="Rectangle 30">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183" y="2443480"/>
            <a:ext cx="2475738"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0CBA3E50-A9F1-4C03-A017-9BCE74423949}"/>
              </a:ext>
            </a:extLst>
          </p:cNvPr>
          <p:cNvSpPr>
            <a:spLocks noGrp="1"/>
          </p:cNvSpPr>
          <p:nvPr>
            <p:ph type="sldNum" sz="quarter" idx="12"/>
          </p:nvPr>
        </p:nvSpPr>
        <p:spPr>
          <a:xfrm>
            <a:off x="6808279" y="6356350"/>
            <a:ext cx="2057400" cy="365125"/>
          </a:xfrm>
        </p:spPr>
        <p:txBody>
          <a:bodyPr vert="horz" lIns="91440" tIns="45720" rIns="91440" bIns="45720" rtlCol="0" anchor="ctr">
            <a:normAutofit/>
          </a:bodyPr>
          <a:lstStyle/>
          <a:p>
            <a:pPr algn="r" defTabSz="914400">
              <a:spcAft>
                <a:spcPts val="600"/>
              </a:spcAft>
              <a:defRPr/>
            </a:pPr>
            <a:fld id="{180556A0-B6EB-4F28-B6E9-3DC3D752A6E4}" type="slidenum">
              <a:rPr lang="en-US" sz="1200" b="0">
                <a:latin typeface="Calibri" panose="020F0502020204030204"/>
              </a:rPr>
              <a:pPr algn="r" defTabSz="914400">
                <a:spcAft>
                  <a:spcPts val="600"/>
                </a:spcAft>
                <a:defRPr/>
              </a:pPr>
              <a:t>45</a:t>
            </a:fld>
            <a:endParaRPr lang="en-US" sz="1200" b="0">
              <a:latin typeface="Calibri" panose="020F0502020204030204"/>
            </a:endParaRPr>
          </a:p>
        </p:txBody>
      </p:sp>
      <p:sp>
        <p:nvSpPr>
          <p:cNvPr id="11" name="TextBox 10">
            <a:extLst>
              <a:ext uri="{FF2B5EF4-FFF2-40B4-BE49-F238E27FC236}">
                <a16:creationId xmlns:a16="http://schemas.microsoft.com/office/drawing/2014/main" id="{B9E8BBAD-B7D1-4E75-834E-EC06CD602474}"/>
              </a:ext>
            </a:extLst>
          </p:cNvPr>
          <p:cNvSpPr txBox="1"/>
          <p:nvPr/>
        </p:nvSpPr>
        <p:spPr>
          <a:xfrm>
            <a:off x="245745" y="1089373"/>
            <a:ext cx="4053078" cy="1363251"/>
          </a:xfrm>
          <a:prstGeom prst="rect">
            <a:avLst/>
          </a:prstGeom>
        </p:spPr>
        <p:txBody>
          <a:bodyPr vert="horz" lIns="91440" tIns="45720" rIns="91440" bIns="45720" rtlCol="0" anchor="t">
            <a:normAutofit lnSpcReduction="10000"/>
          </a:bodyPr>
          <a:lstStyle/>
          <a:p>
            <a:pPr defTabSz="914400">
              <a:lnSpc>
                <a:spcPct val="90000"/>
              </a:lnSpc>
              <a:spcAft>
                <a:spcPts val="600"/>
              </a:spcAft>
            </a:pPr>
            <a:r>
              <a:rPr lang="en-US" sz="4400" b="1" dirty="0"/>
              <a:t>Pre-submitted </a:t>
            </a:r>
          </a:p>
          <a:p>
            <a:pPr defTabSz="914400">
              <a:lnSpc>
                <a:spcPct val="90000"/>
              </a:lnSpc>
              <a:spcAft>
                <a:spcPts val="600"/>
              </a:spcAft>
            </a:pPr>
            <a:r>
              <a:rPr lang="en-US" sz="4400" b="1" dirty="0"/>
              <a:t>Question</a:t>
            </a:r>
          </a:p>
        </p:txBody>
      </p:sp>
      <p:pic>
        <p:nvPicPr>
          <p:cNvPr id="12" name="Picture 11" descr="A picture containing text&#10;&#10;Description automatically generated">
            <a:extLst>
              <a:ext uri="{FF2B5EF4-FFF2-40B4-BE49-F238E27FC236}">
                <a16:creationId xmlns:a16="http://schemas.microsoft.com/office/drawing/2014/main" id="{77E2DEC3-72E5-4E53-8266-C69C691E48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58521" y="6455030"/>
            <a:ext cx="1248156" cy="394716"/>
          </a:xfrm>
          <a:prstGeom prst="rect">
            <a:avLst/>
          </a:prstGeom>
        </p:spPr>
      </p:pic>
    </p:spTree>
    <p:extLst>
      <p:ext uri="{BB962C8B-B14F-4D97-AF65-F5344CB8AC3E}">
        <p14:creationId xmlns:p14="http://schemas.microsoft.com/office/powerpoint/2010/main" val="4247214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4">
            <a:extLst>
              <a:ext uri="{FF2B5EF4-FFF2-40B4-BE49-F238E27FC236}">
                <a16:creationId xmlns:a16="http://schemas.microsoft.com/office/drawing/2014/main" id="{55666830-9A19-4E01-8505-D6C7F9AC56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6" descr="A person sitting at a desk&#10;&#10;Description automatically generated with medium confidence">
            <a:extLst>
              <a:ext uri="{FF2B5EF4-FFF2-40B4-BE49-F238E27FC236}">
                <a16:creationId xmlns:a16="http://schemas.microsoft.com/office/drawing/2014/main" id="{2B62C467-0F8A-4B2D-9D86-7C9F63547DA8}"/>
              </a:ext>
            </a:extLst>
          </p:cNvPr>
          <p:cNvPicPr>
            <a:picLocks noChangeAspect="1"/>
          </p:cNvPicPr>
          <p:nvPr/>
        </p:nvPicPr>
        <p:blipFill rotWithShape="1">
          <a:blip r:embed="rId3">
            <a:extLst>
              <a:ext uri="{28A0092B-C50C-407E-A947-70E740481C1C}">
                <a14:useLocalDpi xmlns:a14="http://schemas.microsoft.com/office/drawing/2010/main" val="0"/>
              </a:ext>
            </a:extLst>
          </a:blip>
          <a:srcRect l="35280" r="5722" b="-1"/>
          <a:stretch/>
        </p:blipFill>
        <p:spPr>
          <a:xfrm>
            <a:off x="3082595" y="10"/>
            <a:ext cx="6061405" cy="6857990"/>
          </a:xfrm>
          <a:custGeom>
            <a:avLst/>
            <a:gdLst/>
            <a:ahLst/>
            <a:cxnLst/>
            <a:rect l="l" t="t" r="r" b="b"/>
            <a:pathLst>
              <a:path w="8081873" h="6858000">
                <a:moveTo>
                  <a:pt x="0" y="0"/>
                </a:moveTo>
                <a:lnTo>
                  <a:pt x="8081873" y="0"/>
                </a:lnTo>
                <a:lnTo>
                  <a:pt x="8081873" y="6858000"/>
                </a:lnTo>
                <a:lnTo>
                  <a:pt x="0" y="6858000"/>
                </a:lnTo>
                <a:lnTo>
                  <a:pt x="68897" y="6734633"/>
                </a:lnTo>
                <a:cubicBezTo>
                  <a:pt x="558802" y="5812845"/>
                  <a:pt x="848920" y="4668597"/>
                  <a:pt x="848920" y="3429000"/>
                </a:cubicBezTo>
                <a:cubicBezTo>
                  <a:pt x="848920" y="2189404"/>
                  <a:pt x="558802" y="1045156"/>
                  <a:pt x="68897" y="123368"/>
                </a:cubicBezTo>
                <a:close/>
              </a:path>
            </a:pathLst>
          </a:custGeom>
        </p:spPr>
      </p:pic>
      <p:sp useBgFill="1">
        <p:nvSpPr>
          <p:cNvPr id="32" name="Freeform: Shape 26">
            <a:extLst>
              <a:ext uri="{FF2B5EF4-FFF2-40B4-BE49-F238E27FC236}">
                <a16:creationId xmlns:a16="http://schemas.microsoft.com/office/drawing/2014/main" id="{AE9FC877-7FB6-4D22-9988-35420644E2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719285" cy="6858000"/>
          </a:xfrm>
          <a:custGeom>
            <a:avLst/>
            <a:gdLst>
              <a:gd name="connsiteX0" fmla="*/ 0 w 4959047"/>
              <a:gd name="connsiteY0" fmla="*/ 0 h 6858000"/>
              <a:gd name="connsiteX1" fmla="*/ 4110127 w 4959047"/>
              <a:gd name="connsiteY1" fmla="*/ 0 h 6858000"/>
              <a:gd name="connsiteX2" fmla="*/ 4179024 w 4959047"/>
              <a:gd name="connsiteY2" fmla="*/ 123368 h 6858000"/>
              <a:gd name="connsiteX3" fmla="*/ 4959047 w 4959047"/>
              <a:gd name="connsiteY3" fmla="*/ 3429000 h 6858000"/>
              <a:gd name="connsiteX4" fmla="*/ 4179024 w 4959047"/>
              <a:gd name="connsiteY4" fmla="*/ 6734633 h 6858000"/>
              <a:gd name="connsiteX5" fmla="*/ 4110127 w 4959047"/>
              <a:gd name="connsiteY5" fmla="*/ 6858000 h 6858000"/>
              <a:gd name="connsiteX6" fmla="*/ 0 w 495904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59047" h="6858000">
                <a:moveTo>
                  <a:pt x="0" y="0"/>
                </a:moveTo>
                <a:lnTo>
                  <a:pt x="4110127" y="0"/>
                </a:lnTo>
                <a:lnTo>
                  <a:pt x="4179024" y="123368"/>
                </a:lnTo>
                <a:cubicBezTo>
                  <a:pt x="4668929" y="1045156"/>
                  <a:pt x="4959047" y="2189404"/>
                  <a:pt x="4959047" y="3429000"/>
                </a:cubicBezTo>
                <a:cubicBezTo>
                  <a:pt x="4959047" y="4668597"/>
                  <a:pt x="4668929" y="5812845"/>
                  <a:pt x="4179024" y="6734633"/>
                </a:cubicBezTo>
                <a:lnTo>
                  <a:pt x="4110127" y="6858000"/>
                </a:lnTo>
                <a:lnTo>
                  <a:pt x="0" y="6858000"/>
                </a:lnTo>
                <a:close/>
              </a:path>
            </a:pathLst>
          </a:custGeom>
          <a:ln w="9525">
            <a:solidFill>
              <a:schemeClr val="tx2">
                <a:lumMod val="10000"/>
                <a:lumOff val="90000"/>
              </a:schemeClr>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9" name="Freeform: Shape 28">
            <a:extLst>
              <a:ext uri="{FF2B5EF4-FFF2-40B4-BE49-F238E27FC236}">
                <a16:creationId xmlns:a16="http://schemas.microsoft.com/office/drawing/2014/main" id="{E41809D1-F12E-46BB-B804-5F209D325E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711665" cy="6858000"/>
          </a:xfrm>
          <a:custGeom>
            <a:avLst/>
            <a:gdLst>
              <a:gd name="connsiteX0" fmla="*/ 0 w 4948887"/>
              <a:gd name="connsiteY0" fmla="*/ 0 h 6858000"/>
              <a:gd name="connsiteX1" fmla="*/ 4099967 w 4948887"/>
              <a:gd name="connsiteY1" fmla="*/ 0 h 6858000"/>
              <a:gd name="connsiteX2" fmla="*/ 4168864 w 4948887"/>
              <a:gd name="connsiteY2" fmla="*/ 123368 h 6858000"/>
              <a:gd name="connsiteX3" fmla="*/ 4948887 w 4948887"/>
              <a:gd name="connsiteY3" fmla="*/ 3429000 h 6858000"/>
              <a:gd name="connsiteX4" fmla="*/ 4168864 w 4948887"/>
              <a:gd name="connsiteY4" fmla="*/ 6734633 h 6858000"/>
              <a:gd name="connsiteX5" fmla="*/ 4099967 w 4948887"/>
              <a:gd name="connsiteY5" fmla="*/ 6858000 h 6858000"/>
              <a:gd name="connsiteX6" fmla="*/ 0 w 494888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8887" h="6858000">
                <a:moveTo>
                  <a:pt x="0" y="0"/>
                </a:moveTo>
                <a:lnTo>
                  <a:pt x="4099967" y="0"/>
                </a:lnTo>
                <a:lnTo>
                  <a:pt x="4168864" y="123368"/>
                </a:lnTo>
                <a:cubicBezTo>
                  <a:pt x="4658769" y="1045156"/>
                  <a:pt x="4948887" y="2189404"/>
                  <a:pt x="4948887" y="3429000"/>
                </a:cubicBezTo>
                <a:cubicBezTo>
                  <a:pt x="4948887" y="4668597"/>
                  <a:pt x="4658769" y="5812845"/>
                  <a:pt x="4168864" y="6734633"/>
                </a:cubicBezTo>
                <a:lnTo>
                  <a:pt x="4099967"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E1F4557-9EAA-472D-AFD4-6870D49DBB14}"/>
              </a:ext>
            </a:extLst>
          </p:cNvPr>
          <p:cNvSpPr>
            <a:spLocks noGrp="1"/>
          </p:cNvSpPr>
          <p:nvPr>
            <p:ph type="title"/>
          </p:nvPr>
        </p:nvSpPr>
        <p:spPr>
          <a:xfrm>
            <a:off x="358485" y="1122363"/>
            <a:ext cx="3017520" cy="3204134"/>
          </a:xfrm>
        </p:spPr>
        <p:txBody>
          <a:bodyPr vert="horz" lIns="91440" tIns="45720" rIns="91440" bIns="45720" rtlCol="0" anchor="b">
            <a:normAutofit/>
          </a:bodyPr>
          <a:lstStyle/>
          <a:p>
            <a:r>
              <a:rPr lang="en-US" sz="3600" dirty="0">
                <a:latin typeface="+mj-lt"/>
              </a:rPr>
              <a:t>What do you do when you have to confront a woman manager? </a:t>
            </a:r>
          </a:p>
        </p:txBody>
      </p:sp>
      <p:sp>
        <p:nvSpPr>
          <p:cNvPr id="31" name="Rectangle 30">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1653" y="434802"/>
            <a:ext cx="146304"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0771" y="4546920"/>
            <a:ext cx="30175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A636B572-25C8-43D5-9F36-0F6AF62AD3C6}"/>
              </a:ext>
            </a:extLst>
          </p:cNvPr>
          <p:cNvSpPr>
            <a:spLocks noGrp="1"/>
          </p:cNvSpPr>
          <p:nvPr>
            <p:ph type="sldNum" sz="quarter" idx="12"/>
          </p:nvPr>
        </p:nvSpPr>
        <p:spPr>
          <a:xfrm>
            <a:off x="7315200" y="6356350"/>
            <a:ext cx="1200150" cy="365125"/>
          </a:xfrm>
        </p:spPr>
        <p:txBody>
          <a:bodyPr vert="horz" lIns="91440" tIns="45720" rIns="91440" bIns="45720" rtlCol="0" anchor="ctr">
            <a:normAutofit/>
          </a:bodyPr>
          <a:lstStyle/>
          <a:p>
            <a:pPr algn="r" defTabSz="914400">
              <a:spcAft>
                <a:spcPts val="600"/>
              </a:spcAft>
              <a:defRPr/>
            </a:pPr>
            <a:fld id="{180556A0-B6EB-4F28-B6E9-3DC3D752A6E4}" type="slidenum">
              <a:rPr lang="en-US" sz="1000" b="0">
                <a:latin typeface="Calibri" panose="020F0502020204030204"/>
              </a:rPr>
              <a:pPr algn="r" defTabSz="914400">
                <a:spcAft>
                  <a:spcPts val="600"/>
                </a:spcAft>
                <a:defRPr/>
              </a:pPr>
              <a:t>46</a:t>
            </a:fld>
            <a:endParaRPr lang="en-US" sz="1000" b="0">
              <a:latin typeface="Calibri" panose="020F0502020204030204"/>
            </a:endParaRPr>
          </a:p>
        </p:txBody>
      </p:sp>
      <p:pic>
        <p:nvPicPr>
          <p:cNvPr id="17" name="Picture 16" descr="A picture containing text&#10;&#10;Description automatically generated">
            <a:extLst>
              <a:ext uri="{FF2B5EF4-FFF2-40B4-BE49-F238E27FC236}">
                <a16:creationId xmlns:a16="http://schemas.microsoft.com/office/drawing/2014/main" id="{30D0421E-F000-4F56-99CF-06A21215A6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58521" y="6455030"/>
            <a:ext cx="1248156" cy="394716"/>
          </a:xfrm>
          <a:prstGeom prst="rect">
            <a:avLst/>
          </a:prstGeom>
        </p:spPr>
      </p:pic>
    </p:spTree>
    <p:extLst>
      <p:ext uri="{BB962C8B-B14F-4D97-AF65-F5344CB8AC3E}">
        <p14:creationId xmlns:p14="http://schemas.microsoft.com/office/powerpoint/2010/main" val="49770767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6B5E2835-4E47-45B3-9CFE-732FF7B054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698" name="Picture 2" descr="Fights Are Literally Breaking Out Among Office Workers Over This 1  Contentious Issue">
            <a:extLst>
              <a:ext uri="{FF2B5EF4-FFF2-40B4-BE49-F238E27FC236}">
                <a16:creationId xmlns:a16="http://schemas.microsoft.com/office/drawing/2014/main" id="{46B5FA7A-8262-470F-94D3-ED3B3FA312F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837" r="24079"/>
          <a:stretch/>
        </p:blipFill>
        <p:spPr bwMode="auto">
          <a:xfrm>
            <a:off x="2432021" y="10"/>
            <a:ext cx="6711980" cy="6857990"/>
          </a:xfrm>
          <a:custGeom>
            <a:avLst/>
            <a:gdLst/>
            <a:ahLst/>
            <a:cxnLst/>
            <a:rect l="l" t="t" r="r" b="b"/>
            <a:pathLst>
              <a:path w="8949307" h="6858000">
                <a:moveTo>
                  <a:pt x="0" y="0"/>
                </a:moveTo>
                <a:lnTo>
                  <a:pt x="8949307" y="0"/>
                </a:lnTo>
                <a:lnTo>
                  <a:pt x="8949307" y="6858000"/>
                </a:lnTo>
                <a:lnTo>
                  <a:pt x="0" y="6858000"/>
                </a:lnTo>
                <a:lnTo>
                  <a:pt x="62983" y="6788730"/>
                </a:lnTo>
                <a:cubicBezTo>
                  <a:pt x="773509" y="5928900"/>
                  <a:pt x="1212979" y="4741056"/>
                  <a:pt x="1212979" y="3429000"/>
                </a:cubicBezTo>
                <a:cubicBezTo>
                  <a:pt x="1212979" y="2116944"/>
                  <a:pt x="773509" y="929100"/>
                  <a:pt x="62983" y="69271"/>
                </a:cubicBezTo>
                <a:close/>
              </a:path>
            </a:pathLst>
          </a:custGeom>
          <a:noFill/>
          <a:extLst>
            <a:ext uri="{909E8E84-426E-40DD-AFC4-6F175D3DCCD1}">
              <a14:hiddenFill xmlns:a14="http://schemas.microsoft.com/office/drawing/2010/main">
                <a:solidFill>
                  <a:srgbClr val="FFFFFF"/>
                </a:solidFill>
              </a14:hiddenFill>
            </a:ext>
          </a:extLst>
        </p:spPr>
      </p:pic>
      <p:sp useBgFill="1">
        <p:nvSpPr>
          <p:cNvPr id="73" name="Freeform: Shape 72">
            <a:extLst>
              <a:ext uri="{FF2B5EF4-FFF2-40B4-BE49-F238E27FC236}">
                <a16:creationId xmlns:a16="http://schemas.microsoft.com/office/drawing/2014/main" id="{5B45AD5D-AA52-4F7B-9362-576A39AD9E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341754" cy="6858000"/>
          </a:xfrm>
          <a:custGeom>
            <a:avLst/>
            <a:gdLst>
              <a:gd name="connsiteX0" fmla="*/ 0 w 4455673"/>
              <a:gd name="connsiteY0" fmla="*/ 0 h 6858000"/>
              <a:gd name="connsiteX1" fmla="*/ 3242695 w 4455673"/>
              <a:gd name="connsiteY1" fmla="*/ 0 h 6858000"/>
              <a:gd name="connsiteX2" fmla="*/ 3305678 w 4455673"/>
              <a:gd name="connsiteY2" fmla="*/ 69271 h 6858000"/>
              <a:gd name="connsiteX3" fmla="*/ 4455673 w 4455673"/>
              <a:gd name="connsiteY3" fmla="*/ 3429000 h 6858000"/>
              <a:gd name="connsiteX4" fmla="*/ 3305678 w 4455673"/>
              <a:gd name="connsiteY4" fmla="*/ 6788730 h 6858000"/>
              <a:gd name="connsiteX5" fmla="*/ 3242695 w 4455673"/>
              <a:gd name="connsiteY5" fmla="*/ 6858000 h 6858000"/>
              <a:gd name="connsiteX6" fmla="*/ 0 w 445567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5673" h="6858000">
                <a:moveTo>
                  <a:pt x="0" y="0"/>
                </a:moveTo>
                <a:lnTo>
                  <a:pt x="3242695" y="0"/>
                </a:lnTo>
                <a:lnTo>
                  <a:pt x="3305678" y="69271"/>
                </a:lnTo>
                <a:cubicBezTo>
                  <a:pt x="4016204" y="929100"/>
                  <a:pt x="4455673" y="2116944"/>
                  <a:pt x="4455673" y="3429000"/>
                </a:cubicBezTo>
                <a:cubicBezTo>
                  <a:pt x="4455673" y="4741056"/>
                  <a:pt x="4016204" y="5928900"/>
                  <a:pt x="3305678" y="6788730"/>
                </a:cubicBezTo>
                <a:lnTo>
                  <a:pt x="3242695" y="6858000"/>
                </a:lnTo>
                <a:lnTo>
                  <a:pt x="0" y="6858000"/>
                </a:lnTo>
                <a:close/>
              </a:path>
            </a:pathLst>
          </a:custGeom>
          <a:ln w="9525">
            <a:solidFill>
              <a:srgbClr val="D5D5D5"/>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75" name="Freeform: Shape 74">
            <a:extLst>
              <a:ext uri="{FF2B5EF4-FFF2-40B4-BE49-F238E27FC236}">
                <a16:creationId xmlns:a16="http://schemas.microsoft.com/office/drawing/2014/main" id="{AEDD7960-4866-4399-BEF6-DD1431AB4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334896" cy="6858000"/>
          </a:xfrm>
          <a:custGeom>
            <a:avLst/>
            <a:gdLst>
              <a:gd name="connsiteX0" fmla="*/ 0 w 4446529"/>
              <a:gd name="connsiteY0" fmla="*/ 0 h 6858000"/>
              <a:gd name="connsiteX1" fmla="*/ 3233551 w 4446529"/>
              <a:gd name="connsiteY1" fmla="*/ 0 h 6858000"/>
              <a:gd name="connsiteX2" fmla="*/ 3296534 w 4446529"/>
              <a:gd name="connsiteY2" fmla="*/ 69271 h 6858000"/>
              <a:gd name="connsiteX3" fmla="*/ 4446529 w 4446529"/>
              <a:gd name="connsiteY3" fmla="*/ 3429000 h 6858000"/>
              <a:gd name="connsiteX4" fmla="*/ 3296534 w 4446529"/>
              <a:gd name="connsiteY4" fmla="*/ 6788730 h 6858000"/>
              <a:gd name="connsiteX5" fmla="*/ 3233551 w 4446529"/>
              <a:gd name="connsiteY5" fmla="*/ 6858000 h 6858000"/>
              <a:gd name="connsiteX6" fmla="*/ 0 w 444652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6529" h="685800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FDD870E-E237-4008-976B-EF10F4AED8F4}"/>
              </a:ext>
            </a:extLst>
          </p:cNvPr>
          <p:cNvSpPr>
            <a:spLocks noGrp="1"/>
          </p:cNvSpPr>
          <p:nvPr>
            <p:ph type="title"/>
          </p:nvPr>
        </p:nvSpPr>
        <p:spPr>
          <a:xfrm>
            <a:off x="184596" y="2588875"/>
            <a:ext cx="2906076" cy="3309005"/>
          </a:xfrm>
        </p:spPr>
        <p:txBody>
          <a:bodyPr vert="horz" lIns="91440" tIns="45720" rIns="91440" bIns="45720" rtlCol="0" anchor="t">
            <a:normAutofit/>
          </a:bodyPr>
          <a:lstStyle/>
          <a:p>
            <a:r>
              <a:rPr lang="en-US" sz="2800" b="0" dirty="0">
                <a:latin typeface="+mj-lt"/>
              </a:rPr>
              <a:t>How do you challenge a decision you disagree with made be a higher authority?</a:t>
            </a:r>
          </a:p>
        </p:txBody>
      </p:sp>
      <p:sp>
        <p:nvSpPr>
          <p:cNvPr id="77" name="Rectangle 76">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87775" y="674370"/>
            <a:ext cx="73152" cy="4114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79" name="Rectangle 78">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183" y="2443480"/>
            <a:ext cx="250317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5" name="Slide Number Placeholder 4">
            <a:extLst>
              <a:ext uri="{FF2B5EF4-FFF2-40B4-BE49-F238E27FC236}">
                <a16:creationId xmlns:a16="http://schemas.microsoft.com/office/drawing/2014/main" id="{42C91BF0-1060-467D-B0FD-8D9BF9899352}"/>
              </a:ext>
            </a:extLst>
          </p:cNvPr>
          <p:cNvSpPr>
            <a:spLocks noGrp="1"/>
          </p:cNvSpPr>
          <p:nvPr>
            <p:ph type="sldNum" sz="quarter" idx="12"/>
          </p:nvPr>
        </p:nvSpPr>
        <p:spPr>
          <a:xfrm>
            <a:off x="6808279" y="6356350"/>
            <a:ext cx="2057400" cy="365125"/>
          </a:xfrm>
          <a:prstGeom prst="ellipse">
            <a:avLst/>
          </a:prstGeom>
        </p:spPr>
        <p:txBody>
          <a:bodyPr vert="horz" lIns="91440" tIns="45720" rIns="91440" bIns="45720" rtlCol="0" anchor="ctr">
            <a:normAutofit/>
          </a:bodyPr>
          <a:lstStyle/>
          <a:p>
            <a:pPr algn="r" defTabSz="914400">
              <a:lnSpc>
                <a:spcPct val="90000"/>
              </a:lnSpc>
              <a:spcAft>
                <a:spcPts val="600"/>
              </a:spcAft>
              <a:defRPr/>
            </a:pPr>
            <a:fld id="{180556A0-B6EB-4F28-B6E9-3DC3D752A6E4}" type="slidenum">
              <a:rPr lang="en-US" sz="1200" b="0">
                <a:latin typeface="Calibri" panose="020F0502020204030204"/>
              </a:rPr>
              <a:pPr algn="r" defTabSz="914400">
                <a:lnSpc>
                  <a:spcPct val="90000"/>
                </a:lnSpc>
                <a:spcAft>
                  <a:spcPts val="600"/>
                </a:spcAft>
                <a:defRPr/>
              </a:pPr>
              <a:t>47</a:t>
            </a:fld>
            <a:endParaRPr lang="en-US" sz="1200" b="0">
              <a:latin typeface="Calibri" panose="020F0502020204030204"/>
            </a:endParaRPr>
          </a:p>
        </p:txBody>
      </p:sp>
      <p:sp>
        <p:nvSpPr>
          <p:cNvPr id="20" name="TextBox 19">
            <a:extLst>
              <a:ext uri="{FF2B5EF4-FFF2-40B4-BE49-F238E27FC236}">
                <a16:creationId xmlns:a16="http://schemas.microsoft.com/office/drawing/2014/main" id="{DA128407-024C-4946-BFBB-C6CA80B0C03D}"/>
              </a:ext>
            </a:extLst>
          </p:cNvPr>
          <p:cNvSpPr txBox="1"/>
          <p:nvPr/>
        </p:nvSpPr>
        <p:spPr>
          <a:xfrm>
            <a:off x="81153" y="1225624"/>
            <a:ext cx="4053078" cy="1363251"/>
          </a:xfrm>
          <a:prstGeom prst="rect">
            <a:avLst/>
          </a:prstGeom>
        </p:spPr>
        <p:txBody>
          <a:bodyPr vert="horz" lIns="91440" tIns="45720" rIns="91440" bIns="45720" rtlCol="0" anchor="t">
            <a:normAutofit/>
          </a:bodyPr>
          <a:lstStyle/>
          <a:p>
            <a:pPr defTabSz="914400">
              <a:lnSpc>
                <a:spcPct val="90000"/>
              </a:lnSpc>
              <a:spcAft>
                <a:spcPts val="600"/>
              </a:spcAft>
            </a:pPr>
            <a:r>
              <a:rPr lang="en-US" sz="3200" b="1" dirty="0"/>
              <a:t>Pre-submitted </a:t>
            </a:r>
          </a:p>
          <a:p>
            <a:pPr defTabSz="914400">
              <a:lnSpc>
                <a:spcPct val="90000"/>
              </a:lnSpc>
              <a:spcAft>
                <a:spcPts val="600"/>
              </a:spcAft>
            </a:pPr>
            <a:r>
              <a:rPr lang="en-US" sz="3200" b="1" dirty="0"/>
              <a:t>Question</a:t>
            </a:r>
          </a:p>
        </p:txBody>
      </p:sp>
      <p:pic>
        <p:nvPicPr>
          <p:cNvPr id="21" name="Picture 20" descr="A picture containing text&#10;&#10;Description automatically generated">
            <a:extLst>
              <a:ext uri="{FF2B5EF4-FFF2-40B4-BE49-F238E27FC236}">
                <a16:creationId xmlns:a16="http://schemas.microsoft.com/office/drawing/2014/main" id="{2A9786C6-1D51-4C81-B3B0-7DB0445320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2509" y="6463285"/>
            <a:ext cx="1248156" cy="394716"/>
          </a:xfrm>
          <a:prstGeom prst="rect">
            <a:avLst/>
          </a:prstGeom>
        </p:spPr>
      </p:pic>
    </p:spTree>
    <p:extLst>
      <p:ext uri="{BB962C8B-B14F-4D97-AF65-F5344CB8AC3E}">
        <p14:creationId xmlns:p14="http://schemas.microsoft.com/office/powerpoint/2010/main" val="315140057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CB299CAB-C506-454B-90FC-4065728297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8D99311-F254-40F1-8AB5-EE3E7B9B68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4350" y="685800"/>
            <a:ext cx="8115300" cy="1758576"/>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3D7597F5-6114-4C93-8A86-30958C7B1628}"/>
              </a:ext>
            </a:extLst>
          </p:cNvPr>
          <p:cNvSpPr txBox="1"/>
          <p:nvPr/>
        </p:nvSpPr>
        <p:spPr>
          <a:xfrm>
            <a:off x="517188" y="685800"/>
            <a:ext cx="8109624" cy="1183240"/>
          </a:xfrm>
          <a:prstGeom prst="rect">
            <a:avLst/>
          </a:prstGeom>
        </p:spPr>
        <p:txBody>
          <a:bodyPr vert="horz" lIns="91440" tIns="45720" rIns="91440" bIns="45720" rtlCol="0" anchor="ctr">
            <a:normAutofit fontScale="92500"/>
          </a:bodyPr>
          <a:lstStyle/>
          <a:p>
            <a:pPr algn="ctr" defTabSz="914400">
              <a:lnSpc>
                <a:spcPct val="90000"/>
              </a:lnSpc>
              <a:spcBef>
                <a:spcPct val="0"/>
              </a:spcBef>
              <a:spcAft>
                <a:spcPts val="600"/>
              </a:spcAft>
            </a:pPr>
            <a:r>
              <a:rPr lang="en-US" sz="4800" b="1" kern="1200" dirty="0">
                <a:effectLst>
                  <a:outerShdw blurRad="38100" dist="38100" dir="2700000" algn="tl">
                    <a:srgbClr val="000000">
                      <a:alpha val="43137"/>
                    </a:srgbClr>
                  </a:outerShdw>
                </a:effectLst>
                <a:latin typeface="+mj-lt"/>
                <a:ea typeface="+mj-ea"/>
                <a:cs typeface="+mj-cs"/>
              </a:rPr>
              <a:t>Body Language Suggestions</a:t>
            </a:r>
          </a:p>
        </p:txBody>
      </p:sp>
      <p:sp>
        <p:nvSpPr>
          <p:cNvPr id="16" name="Rectangle 15">
            <a:extLst>
              <a:ext uri="{FF2B5EF4-FFF2-40B4-BE49-F238E27FC236}">
                <a16:creationId xmlns:a16="http://schemas.microsoft.com/office/drawing/2014/main" id="{7D89E3CB-00ED-4691-9F0F-F23EA35647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1512" y="2444376"/>
            <a:ext cx="8118138" cy="3727824"/>
          </a:xfrm>
          <a:prstGeom prst="rect">
            <a:avLst/>
          </a:prstGeom>
          <a:solidFill>
            <a:schemeClr val="accent2">
              <a:lumMod val="20000"/>
              <a:lumOff val="80000"/>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788A35A-07FB-4BA7-BDB7-80D985CF070F}"/>
              </a:ext>
            </a:extLst>
          </p:cNvPr>
          <p:cNvSpPr>
            <a:spLocks noGrp="1"/>
          </p:cNvSpPr>
          <p:nvPr>
            <p:ph idx="1"/>
          </p:nvPr>
        </p:nvSpPr>
        <p:spPr>
          <a:xfrm>
            <a:off x="957006" y="2554840"/>
            <a:ext cx="7224312" cy="3383520"/>
          </a:xfrm>
        </p:spPr>
        <p:txBody>
          <a:bodyPr vert="horz" lIns="91440" tIns="45720" rIns="91440" bIns="45720" rtlCol="0" anchor="t">
            <a:normAutofit fontScale="77500" lnSpcReduction="20000"/>
          </a:bodyPr>
          <a:lstStyle/>
          <a:p>
            <a:pPr>
              <a:lnSpc>
                <a:spcPct val="120000"/>
              </a:lnSpc>
              <a:spcBef>
                <a:spcPts val="600"/>
              </a:spcBef>
              <a:buClr>
                <a:srgbClr val="FF0066"/>
              </a:buClr>
              <a:buSzPct val="80000"/>
              <a:buFont typeface="Wingdings" panose="05000000000000000000" pitchFamily="2" charset="2"/>
              <a:buChar char="q"/>
            </a:pPr>
            <a:r>
              <a:rPr lang="en-US" sz="2400" dirty="0"/>
              <a:t>Control the anxiety inside</a:t>
            </a:r>
          </a:p>
          <a:p>
            <a:pPr>
              <a:lnSpc>
                <a:spcPct val="120000"/>
              </a:lnSpc>
              <a:spcBef>
                <a:spcPts val="600"/>
              </a:spcBef>
              <a:buClr>
                <a:srgbClr val="FF0066"/>
              </a:buClr>
              <a:buSzPct val="80000"/>
              <a:buFont typeface="Wingdings" panose="05000000000000000000" pitchFamily="2" charset="2"/>
              <a:buChar char="q"/>
            </a:pPr>
            <a:r>
              <a:rPr lang="en-US" sz="2400" dirty="0"/>
              <a:t>Make direct eye contact</a:t>
            </a:r>
          </a:p>
          <a:p>
            <a:pPr>
              <a:lnSpc>
                <a:spcPct val="120000"/>
              </a:lnSpc>
              <a:spcBef>
                <a:spcPts val="600"/>
              </a:spcBef>
              <a:buClr>
                <a:srgbClr val="FF0066"/>
              </a:buClr>
              <a:buSzPct val="80000"/>
              <a:buFont typeface="Wingdings" panose="05000000000000000000" pitchFamily="2" charset="2"/>
              <a:buChar char="q"/>
            </a:pPr>
            <a:r>
              <a:rPr lang="en-US" sz="2400" dirty="0"/>
              <a:t>Use a </a:t>
            </a:r>
            <a:r>
              <a:rPr lang="en-US" sz="2400" u="sng" dirty="0"/>
              <a:t>firm (intense),</a:t>
            </a:r>
            <a:r>
              <a:rPr lang="en-US" sz="2400" dirty="0"/>
              <a:t> yet </a:t>
            </a:r>
            <a:r>
              <a:rPr lang="en-US" sz="2400" u="sng" dirty="0"/>
              <a:t>relaxed</a:t>
            </a:r>
            <a:r>
              <a:rPr lang="en-US" sz="2400" dirty="0"/>
              <a:t> voice</a:t>
            </a:r>
          </a:p>
          <a:p>
            <a:pPr>
              <a:lnSpc>
                <a:spcPct val="120000"/>
              </a:lnSpc>
              <a:spcBef>
                <a:spcPts val="600"/>
              </a:spcBef>
              <a:buClr>
                <a:srgbClr val="FF0066"/>
              </a:buClr>
              <a:buSzPct val="80000"/>
              <a:buFont typeface="Wingdings" panose="05000000000000000000" pitchFamily="2" charset="2"/>
              <a:buChar char="q"/>
            </a:pPr>
            <a:r>
              <a:rPr lang="en-US" sz="2400" dirty="0"/>
              <a:t>Speak in a steady, even pace</a:t>
            </a:r>
          </a:p>
          <a:p>
            <a:pPr>
              <a:lnSpc>
                <a:spcPct val="120000"/>
              </a:lnSpc>
              <a:spcBef>
                <a:spcPts val="600"/>
              </a:spcBef>
              <a:buClr>
                <a:srgbClr val="FF0066"/>
              </a:buClr>
              <a:buSzPct val="80000"/>
              <a:buFont typeface="Wingdings" panose="05000000000000000000" pitchFamily="2" charset="2"/>
              <a:buChar char="q"/>
            </a:pPr>
            <a:r>
              <a:rPr lang="en-US" sz="2400" dirty="0"/>
              <a:t>Use a middle range, warm tone</a:t>
            </a:r>
          </a:p>
          <a:p>
            <a:pPr>
              <a:lnSpc>
                <a:spcPct val="120000"/>
              </a:lnSpc>
              <a:spcBef>
                <a:spcPts val="600"/>
              </a:spcBef>
              <a:buClr>
                <a:srgbClr val="FF0066"/>
              </a:buClr>
              <a:buSzPct val="80000"/>
              <a:buFont typeface="Wingdings" panose="05000000000000000000" pitchFamily="2" charset="2"/>
              <a:buChar char="q"/>
            </a:pPr>
            <a:r>
              <a:rPr lang="en-US" sz="2400" dirty="0"/>
              <a:t>Refrain from over-loud or very quiet. </a:t>
            </a:r>
          </a:p>
          <a:p>
            <a:pPr>
              <a:lnSpc>
                <a:spcPct val="120000"/>
              </a:lnSpc>
              <a:spcBef>
                <a:spcPts val="600"/>
              </a:spcBef>
              <a:buClr>
                <a:srgbClr val="FF0066"/>
              </a:buClr>
              <a:buSzPct val="80000"/>
              <a:buFont typeface="Wingdings" panose="05000000000000000000" pitchFamily="2" charset="2"/>
              <a:buChar char="q"/>
            </a:pPr>
            <a:r>
              <a:rPr lang="en-US" sz="2400" dirty="0"/>
              <a:t>Stand erect with open body stance and open hands</a:t>
            </a:r>
          </a:p>
          <a:p>
            <a:pPr>
              <a:lnSpc>
                <a:spcPct val="120000"/>
              </a:lnSpc>
              <a:spcBef>
                <a:spcPts val="600"/>
              </a:spcBef>
              <a:buClr>
                <a:srgbClr val="FF0066"/>
              </a:buClr>
              <a:buSzPct val="80000"/>
              <a:buFont typeface="Wingdings" panose="05000000000000000000" pitchFamily="2" charset="2"/>
              <a:buChar char="q"/>
            </a:pPr>
            <a:r>
              <a:rPr lang="en-US" sz="2400" dirty="0"/>
              <a:t>Show no fear. (Practice this in a mirror.)</a:t>
            </a:r>
          </a:p>
          <a:p>
            <a:pPr>
              <a:lnSpc>
                <a:spcPct val="120000"/>
              </a:lnSpc>
              <a:spcBef>
                <a:spcPts val="600"/>
              </a:spcBef>
              <a:buClr>
                <a:srgbClr val="FF0066"/>
              </a:buClr>
              <a:buSzPct val="80000"/>
              <a:buFont typeface="Wingdings" panose="05000000000000000000" pitchFamily="2" charset="2"/>
              <a:buChar char="q"/>
            </a:pPr>
            <a:r>
              <a:rPr lang="en-US" sz="2400" dirty="0"/>
              <a:t>Do not recoil after a question or statement.</a:t>
            </a:r>
          </a:p>
        </p:txBody>
      </p:sp>
      <p:sp>
        <p:nvSpPr>
          <p:cNvPr id="5" name="Slide Number Placeholder 4">
            <a:extLst>
              <a:ext uri="{FF2B5EF4-FFF2-40B4-BE49-F238E27FC236}">
                <a16:creationId xmlns:a16="http://schemas.microsoft.com/office/drawing/2014/main" id="{2193280C-C6BD-4257-80EB-6A469746A280}"/>
              </a:ext>
            </a:extLst>
          </p:cNvPr>
          <p:cNvSpPr>
            <a:spLocks noGrp="1"/>
          </p:cNvSpPr>
          <p:nvPr>
            <p:ph type="sldNum" sz="quarter" idx="12"/>
          </p:nvPr>
        </p:nvSpPr>
        <p:spPr>
          <a:xfrm>
            <a:off x="6885432" y="6356350"/>
            <a:ext cx="2057400" cy="365125"/>
          </a:xfrm>
        </p:spPr>
        <p:txBody>
          <a:bodyPr vert="horz" lIns="91440" tIns="45720" rIns="91440" bIns="45720" rtlCol="0" anchor="ctr">
            <a:normAutofit/>
          </a:bodyPr>
          <a:lstStyle/>
          <a:p>
            <a:pPr algn="r" defTabSz="914400">
              <a:spcAft>
                <a:spcPts val="600"/>
              </a:spcAft>
            </a:pPr>
            <a:fld id="{180556A0-B6EB-4F28-B6E9-3DC3D752A6E4}" type="slidenum">
              <a:rPr lang="en-US" sz="800">
                <a:solidFill>
                  <a:schemeClr val="tx1">
                    <a:tint val="75000"/>
                  </a:schemeClr>
                </a:solidFill>
              </a:rPr>
              <a:pPr algn="r" defTabSz="914400">
                <a:spcAft>
                  <a:spcPts val="600"/>
                </a:spcAft>
              </a:pPr>
              <a:t>48</a:t>
            </a:fld>
            <a:endParaRPr lang="en-US" sz="800">
              <a:solidFill>
                <a:schemeClr val="tx1">
                  <a:tint val="75000"/>
                </a:schemeClr>
              </a:solidFill>
            </a:endParaRPr>
          </a:p>
        </p:txBody>
      </p:sp>
      <p:sp>
        <p:nvSpPr>
          <p:cNvPr id="13" name="Title 1">
            <a:extLst>
              <a:ext uri="{FF2B5EF4-FFF2-40B4-BE49-F238E27FC236}">
                <a16:creationId xmlns:a16="http://schemas.microsoft.com/office/drawing/2014/main" id="{DBD231F7-722B-4E57-80E8-AB5AB46ACA31}"/>
              </a:ext>
            </a:extLst>
          </p:cNvPr>
          <p:cNvSpPr>
            <a:spLocks noGrp="1"/>
          </p:cNvSpPr>
          <p:nvPr>
            <p:ph type="title"/>
          </p:nvPr>
        </p:nvSpPr>
        <p:spPr>
          <a:xfrm>
            <a:off x="511512" y="1655065"/>
            <a:ext cx="8115300" cy="803304"/>
          </a:xfrm>
        </p:spPr>
        <p:txBody>
          <a:bodyPr>
            <a:noAutofit/>
          </a:bodyPr>
          <a:lstStyle/>
          <a:p>
            <a:pPr algn="ctr"/>
            <a:r>
              <a:rPr lang="en-US" sz="2000" dirty="0"/>
              <a:t>Strategies for addressing a person in authority over you and/or confronting them for a decision you disagree with.</a:t>
            </a:r>
          </a:p>
        </p:txBody>
      </p:sp>
      <p:pic>
        <p:nvPicPr>
          <p:cNvPr id="15" name="Picture 14" descr="A picture containing text&#10;&#10;Description automatically generated">
            <a:extLst>
              <a:ext uri="{FF2B5EF4-FFF2-40B4-BE49-F238E27FC236}">
                <a16:creationId xmlns:a16="http://schemas.microsoft.com/office/drawing/2014/main" id="{5EA9B4A5-0ED7-4E73-81BE-3692DD5F80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45084" y="6463284"/>
            <a:ext cx="1248156" cy="394716"/>
          </a:xfrm>
          <a:prstGeom prst="rect">
            <a:avLst/>
          </a:prstGeom>
        </p:spPr>
      </p:pic>
    </p:spTree>
    <p:extLst>
      <p:ext uri="{BB962C8B-B14F-4D97-AF65-F5344CB8AC3E}">
        <p14:creationId xmlns:p14="http://schemas.microsoft.com/office/powerpoint/2010/main" val="105399014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98DDA986-B6EE-4642-AC60-0490373E69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0B62878-12EF-4E97-A284-47BAFC30DA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6D79188D-1ED5-4705-B8C7-5D6FB7670A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1635" y="685800"/>
            <a:ext cx="8100729" cy="548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4FE0004-2761-4F83-9816-947A3F1D8F34}"/>
              </a:ext>
            </a:extLst>
          </p:cNvPr>
          <p:cNvSpPr>
            <a:spLocks noGrp="1"/>
          </p:cNvSpPr>
          <p:nvPr>
            <p:ph idx="1"/>
          </p:nvPr>
        </p:nvSpPr>
        <p:spPr>
          <a:xfrm>
            <a:off x="1086203" y="2215725"/>
            <a:ext cx="6962695" cy="3912025"/>
          </a:xfrm>
        </p:spPr>
        <p:txBody>
          <a:bodyPr vert="horz" lIns="91440" tIns="45720" rIns="91440" bIns="45720" rtlCol="0" anchor="t">
            <a:normAutofit/>
          </a:bodyPr>
          <a:lstStyle/>
          <a:p>
            <a:pPr>
              <a:lnSpc>
                <a:spcPct val="100000"/>
              </a:lnSpc>
              <a:spcBef>
                <a:spcPts val="600"/>
              </a:spcBef>
              <a:buClr>
                <a:srgbClr val="FF0066"/>
              </a:buClr>
              <a:buSzPct val="80000"/>
              <a:buFont typeface="Wingdings" panose="05000000000000000000" pitchFamily="2" charset="2"/>
              <a:buChar char="q"/>
            </a:pPr>
            <a:r>
              <a:rPr lang="en-US" sz="2400" dirty="0"/>
              <a:t> Be sincere</a:t>
            </a:r>
          </a:p>
          <a:p>
            <a:pPr>
              <a:lnSpc>
                <a:spcPct val="100000"/>
              </a:lnSpc>
              <a:spcBef>
                <a:spcPts val="600"/>
              </a:spcBef>
              <a:buClr>
                <a:srgbClr val="FF0066"/>
              </a:buClr>
              <a:buSzPct val="80000"/>
              <a:buFont typeface="Wingdings" panose="05000000000000000000" pitchFamily="2" charset="2"/>
              <a:buChar char="q"/>
            </a:pPr>
            <a:r>
              <a:rPr lang="en-US" sz="2400" dirty="0"/>
              <a:t> State your idea/objection in a sound bite. </a:t>
            </a:r>
          </a:p>
          <a:p>
            <a:pPr>
              <a:lnSpc>
                <a:spcPct val="100000"/>
              </a:lnSpc>
              <a:spcBef>
                <a:spcPts val="600"/>
              </a:spcBef>
              <a:buClr>
                <a:srgbClr val="FF0066"/>
              </a:buClr>
              <a:buSzPct val="80000"/>
              <a:buFont typeface="Wingdings" panose="05000000000000000000" pitchFamily="2" charset="2"/>
              <a:buChar char="q"/>
            </a:pPr>
            <a:r>
              <a:rPr lang="en-US" sz="2400" dirty="0"/>
              <a:t> Convince with FACTS.</a:t>
            </a:r>
          </a:p>
          <a:p>
            <a:pPr>
              <a:lnSpc>
                <a:spcPct val="100000"/>
              </a:lnSpc>
              <a:spcBef>
                <a:spcPts val="600"/>
              </a:spcBef>
              <a:buClr>
                <a:srgbClr val="FF0066"/>
              </a:buClr>
              <a:buSzPct val="80000"/>
              <a:buFont typeface="Wingdings" panose="05000000000000000000" pitchFamily="2" charset="2"/>
              <a:buChar char="q"/>
            </a:pPr>
            <a:r>
              <a:rPr lang="en-US" sz="2400" dirty="0"/>
              <a:t> Have the pros, the benefits ready </a:t>
            </a:r>
          </a:p>
          <a:p>
            <a:pPr>
              <a:lnSpc>
                <a:spcPct val="100000"/>
              </a:lnSpc>
              <a:spcBef>
                <a:spcPts val="600"/>
              </a:spcBef>
              <a:buClr>
                <a:srgbClr val="FF0066"/>
              </a:buClr>
              <a:buSzPct val="80000"/>
              <a:buFont typeface="Wingdings" panose="05000000000000000000" pitchFamily="2" charset="2"/>
              <a:buChar char="q"/>
            </a:pPr>
            <a:r>
              <a:rPr lang="en-US" sz="2400" dirty="0"/>
              <a:t> Be sure to think through possible objections. </a:t>
            </a:r>
          </a:p>
          <a:p>
            <a:pPr>
              <a:lnSpc>
                <a:spcPct val="100000"/>
              </a:lnSpc>
              <a:spcBef>
                <a:spcPts val="600"/>
              </a:spcBef>
              <a:buClr>
                <a:srgbClr val="FF0066"/>
              </a:buClr>
              <a:buSzPct val="80000"/>
              <a:buFont typeface="Wingdings" panose="05000000000000000000" pitchFamily="2" charset="2"/>
              <a:buChar char="q"/>
            </a:pPr>
            <a:r>
              <a:rPr lang="en-US" sz="2400" dirty="0"/>
              <a:t> Have more than one alternative in your mind </a:t>
            </a:r>
          </a:p>
          <a:p>
            <a:pPr>
              <a:lnSpc>
                <a:spcPct val="100000"/>
              </a:lnSpc>
              <a:spcBef>
                <a:spcPts val="600"/>
              </a:spcBef>
              <a:buClr>
                <a:srgbClr val="FF0066"/>
              </a:buClr>
              <a:buSzPct val="80000"/>
              <a:buFont typeface="Wingdings" panose="05000000000000000000" pitchFamily="2" charset="2"/>
              <a:buChar char="q"/>
            </a:pPr>
            <a:r>
              <a:rPr lang="en-US" sz="2400" dirty="0"/>
              <a:t> Listen to their opinion and connect the two opinions. </a:t>
            </a:r>
          </a:p>
        </p:txBody>
      </p:sp>
      <p:sp>
        <p:nvSpPr>
          <p:cNvPr id="5" name="Slide Number Placeholder 4">
            <a:extLst>
              <a:ext uri="{FF2B5EF4-FFF2-40B4-BE49-F238E27FC236}">
                <a16:creationId xmlns:a16="http://schemas.microsoft.com/office/drawing/2014/main" id="{7A25483E-CB1D-4372-A1FF-336199BA4297}"/>
              </a:ext>
            </a:extLst>
          </p:cNvPr>
          <p:cNvSpPr>
            <a:spLocks noGrp="1"/>
          </p:cNvSpPr>
          <p:nvPr>
            <p:ph type="sldNum" sz="quarter" idx="12"/>
          </p:nvPr>
        </p:nvSpPr>
        <p:spPr>
          <a:xfrm>
            <a:off x="6885432" y="6356350"/>
            <a:ext cx="2057400" cy="365125"/>
          </a:xfrm>
        </p:spPr>
        <p:txBody>
          <a:bodyPr vert="horz" lIns="91440" tIns="45720" rIns="91440" bIns="45720" rtlCol="0" anchor="ctr">
            <a:normAutofit/>
          </a:bodyPr>
          <a:lstStyle/>
          <a:p>
            <a:pPr algn="r" defTabSz="914400">
              <a:spcAft>
                <a:spcPts val="600"/>
              </a:spcAft>
            </a:pPr>
            <a:fld id="{180556A0-B6EB-4F28-B6E9-3DC3D752A6E4}" type="slidenum">
              <a:rPr lang="en-US" sz="700">
                <a:solidFill>
                  <a:srgbClr val="595959"/>
                </a:solidFill>
              </a:rPr>
              <a:pPr algn="r" defTabSz="914400">
                <a:spcAft>
                  <a:spcPts val="600"/>
                </a:spcAft>
              </a:pPr>
              <a:t>49</a:t>
            </a:fld>
            <a:endParaRPr lang="en-US" sz="700">
              <a:solidFill>
                <a:srgbClr val="595959"/>
              </a:solidFill>
            </a:endParaRPr>
          </a:p>
        </p:txBody>
      </p:sp>
      <p:sp>
        <p:nvSpPr>
          <p:cNvPr id="10" name="Title 1">
            <a:extLst>
              <a:ext uri="{FF2B5EF4-FFF2-40B4-BE49-F238E27FC236}">
                <a16:creationId xmlns:a16="http://schemas.microsoft.com/office/drawing/2014/main" id="{9D96EFAE-0892-4D5E-B4E9-788A45FF5C29}"/>
              </a:ext>
            </a:extLst>
          </p:cNvPr>
          <p:cNvSpPr txBox="1">
            <a:spLocks/>
          </p:cNvSpPr>
          <p:nvPr/>
        </p:nvSpPr>
        <p:spPr>
          <a:xfrm>
            <a:off x="517187" y="1446277"/>
            <a:ext cx="8100729" cy="76944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a:lstStyle>
          <a:p>
            <a:pPr algn="ctr"/>
            <a:r>
              <a:rPr lang="en-US" sz="2000" dirty="0"/>
              <a:t>Strategies for addressing a person in authority over you and/or confronting them for a decision you disagree with.</a:t>
            </a:r>
          </a:p>
        </p:txBody>
      </p:sp>
      <p:sp>
        <p:nvSpPr>
          <p:cNvPr id="11" name="TextBox 10">
            <a:extLst>
              <a:ext uri="{FF2B5EF4-FFF2-40B4-BE49-F238E27FC236}">
                <a16:creationId xmlns:a16="http://schemas.microsoft.com/office/drawing/2014/main" id="{2A8EF055-F25E-48B9-985C-D6DC880538E9}"/>
              </a:ext>
            </a:extLst>
          </p:cNvPr>
          <p:cNvSpPr txBox="1"/>
          <p:nvPr/>
        </p:nvSpPr>
        <p:spPr>
          <a:xfrm>
            <a:off x="517188" y="685800"/>
            <a:ext cx="8109624" cy="983825"/>
          </a:xfrm>
          <a:prstGeom prst="rect">
            <a:avLst/>
          </a:prstGeom>
        </p:spPr>
        <p:txBody>
          <a:bodyPr vert="horz" lIns="91440" tIns="45720" rIns="91440" bIns="45720" rtlCol="0" anchor="ctr">
            <a:normAutofit/>
          </a:bodyPr>
          <a:lstStyle/>
          <a:p>
            <a:pPr algn="ctr" defTabSz="914400">
              <a:lnSpc>
                <a:spcPct val="90000"/>
              </a:lnSpc>
              <a:spcBef>
                <a:spcPct val="0"/>
              </a:spcBef>
              <a:spcAft>
                <a:spcPts val="600"/>
              </a:spcAft>
            </a:pPr>
            <a:r>
              <a:rPr lang="en-US" sz="4800" b="1" kern="1200" dirty="0">
                <a:effectLst>
                  <a:outerShdw blurRad="38100" dist="38100" dir="2700000" algn="tl">
                    <a:srgbClr val="000000">
                      <a:alpha val="43137"/>
                    </a:srgbClr>
                  </a:outerShdw>
                </a:effectLst>
                <a:latin typeface="+mj-lt"/>
                <a:ea typeface="+mj-ea"/>
                <a:cs typeface="+mj-cs"/>
              </a:rPr>
              <a:t>Suggestions</a:t>
            </a:r>
          </a:p>
        </p:txBody>
      </p:sp>
      <p:pic>
        <p:nvPicPr>
          <p:cNvPr id="13" name="Picture 12">
            <a:extLst>
              <a:ext uri="{FF2B5EF4-FFF2-40B4-BE49-F238E27FC236}">
                <a16:creationId xmlns:a16="http://schemas.microsoft.com/office/drawing/2014/main" id="{9D7ACFC1-DE75-4695-9AB4-8E4D9F3CD583}"/>
              </a:ext>
            </a:extLst>
          </p:cNvPr>
          <p:cNvPicPr>
            <a:picLocks noChangeAspect="1"/>
          </p:cNvPicPr>
          <p:nvPr/>
        </p:nvPicPr>
        <p:blipFill rotWithShape="1">
          <a:blip r:embed="rId3">
            <a:extLst>
              <a:ext uri="{28A0092B-C50C-407E-A947-70E740481C1C}">
                <a14:useLocalDpi xmlns:a14="http://schemas.microsoft.com/office/drawing/2010/main" val="0"/>
              </a:ext>
            </a:extLst>
          </a:blip>
          <a:srcRect l="19039"/>
          <a:stretch/>
        </p:blipFill>
        <p:spPr>
          <a:xfrm>
            <a:off x="3966579" y="6434203"/>
            <a:ext cx="1210839" cy="390393"/>
          </a:xfrm>
          <a:prstGeom prst="rect">
            <a:avLst/>
          </a:prstGeom>
        </p:spPr>
      </p:pic>
    </p:spTree>
    <p:extLst>
      <p:ext uri="{BB962C8B-B14F-4D97-AF65-F5344CB8AC3E}">
        <p14:creationId xmlns:p14="http://schemas.microsoft.com/office/powerpoint/2010/main" val="3124722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8" name="Rectangle 77">
            <a:extLst>
              <a:ext uri="{FF2B5EF4-FFF2-40B4-BE49-F238E27FC236}">
                <a16:creationId xmlns:a16="http://schemas.microsoft.com/office/drawing/2014/main" id="{ED9C414A-A284-4D73-B9C7-54C138F6DC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A3DAD80A-CFC8-4003-858B-671FF2048C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88783" y="0"/>
            <a:ext cx="5555217" cy="685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pic>
        <p:nvPicPr>
          <p:cNvPr id="8" name="Content Placeholder 6">
            <a:extLst>
              <a:ext uri="{FF2B5EF4-FFF2-40B4-BE49-F238E27FC236}">
                <a16:creationId xmlns:a16="http://schemas.microsoft.com/office/drawing/2014/main" id="{403E8C19-0713-4027-9D14-8E4D633EECC7}"/>
              </a:ext>
            </a:extLst>
          </p:cNvPr>
          <p:cNvPicPr>
            <a:picLocks noGrp="1" noChangeAspect="1"/>
          </p:cNvPicPr>
          <p:nvPr>
            <p:ph idx="1"/>
          </p:nvPr>
        </p:nvPicPr>
        <p:blipFill rotWithShape="1">
          <a:blip r:embed="rId3"/>
          <a:srcRect t="929" b="596"/>
          <a:stretch/>
        </p:blipFill>
        <p:spPr>
          <a:xfrm>
            <a:off x="5335788" y="722375"/>
            <a:ext cx="3408161" cy="5413249"/>
          </a:xfrm>
          <a:prstGeom prst="rect">
            <a:avLst/>
          </a:prstGeom>
          <a:effectLst>
            <a:outerShdw blurRad="50800" dist="38100" dir="8100000" algn="tr" rotWithShape="0">
              <a:prstClr val="black">
                <a:alpha val="40000"/>
              </a:prstClr>
            </a:outerShdw>
          </a:effectLst>
        </p:spPr>
      </p:pic>
      <p:sp>
        <p:nvSpPr>
          <p:cNvPr id="5" name="Slide Number Placeholder 4">
            <a:extLst>
              <a:ext uri="{FF2B5EF4-FFF2-40B4-BE49-F238E27FC236}">
                <a16:creationId xmlns:a16="http://schemas.microsoft.com/office/drawing/2014/main" id="{03728ABA-8D68-4210-A760-C445E8906692}"/>
              </a:ext>
            </a:extLst>
          </p:cNvPr>
          <p:cNvSpPr>
            <a:spLocks noGrp="1"/>
          </p:cNvSpPr>
          <p:nvPr>
            <p:ph type="sldNum" sz="quarter" idx="12"/>
          </p:nvPr>
        </p:nvSpPr>
        <p:spPr>
          <a:xfrm>
            <a:off x="6885432" y="6356350"/>
            <a:ext cx="2057400" cy="365125"/>
          </a:xfrm>
        </p:spPr>
        <p:txBody>
          <a:bodyPr vert="horz" lIns="91440" tIns="45720" rIns="91440" bIns="45720" rtlCol="0" anchor="ctr">
            <a:normAutofit/>
          </a:bodyPr>
          <a:lstStyle/>
          <a:p>
            <a:pPr algn="r" defTabSz="914400">
              <a:spcAft>
                <a:spcPts val="600"/>
              </a:spcAft>
            </a:pPr>
            <a:fld id="{180556A0-B6EB-4F28-B6E9-3DC3D752A6E4}" type="slidenum">
              <a:rPr lang="en-US" sz="800">
                <a:solidFill>
                  <a:srgbClr val="595959"/>
                </a:solidFill>
              </a:rPr>
              <a:pPr algn="r" defTabSz="914400">
                <a:spcAft>
                  <a:spcPts val="600"/>
                </a:spcAft>
              </a:pPr>
              <a:t>5</a:t>
            </a:fld>
            <a:endParaRPr lang="en-US" sz="800">
              <a:solidFill>
                <a:srgbClr val="595959"/>
              </a:solidFill>
            </a:endParaRPr>
          </a:p>
        </p:txBody>
      </p:sp>
      <p:sp>
        <p:nvSpPr>
          <p:cNvPr id="12" name="Rectangle 11">
            <a:extLst>
              <a:ext uri="{FF2B5EF4-FFF2-40B4-BE49-F238E27FC236}">
                <a16:creationId xmlns:a16="http://schemas.microsoft.com/office/drawing/2014/main" id="{87900648-A1B0-49B6-9895-BEF8618ED6BE}"/>
              </a:ext>
            </a:extLst>
          </p:cNvPr>
          <p:cNvSpPr/>
          <p:nvPr/>
        </p:nvSpPr>
        <p:spPr>
          <a:xfrm>
            <a:off x="3346704" y="0"/>
            <a:ext cx="155448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id="{F1109402-D246-4C50-BACD-DA989E4DB0FC}"/>
              </a:ext>
            </a:extLst>
          </p:cNvPr>
          <p:cNvSpPr>
            <a:spLocks noGrp="1"/>
          </p:cNvSpPr>
          <p:nvPr>
            <p:ph type="title"/>
          </p:nvPr>
        </p:nvSpPr>
        <p:spPr>
          <a:xfrm>
            <a:off x="118872" y="2270158"/>
            <a:ext cx="4663440" cy="2317684"/>
          </a:xfrm>
        </p:spPr>
        <p:txBody>
          <a:bodyPr vert="horz" lIns="91440" tIns="45720" rIns="91440" bIns="45720" rtlCol="0" anchor="t">
            <a:normAutofit/>
          </a:bodyPr>
          <a:lstStyle/>
          <a:p>
            <a:pPr algn="ctr"/>
            <a:r>
              <a:rPr lang="en-US" sz="4800" kern="1200" dirty="0">
                <a:effectLst>
                  <a:outerShdw blurRad="38100" dist="38100" dir="2700000" algn="tl">
                    <a:srgbClr val="000000">
                      <a:alpha val="43137"/>
                    </a:srgbClr>
                  </a:outerShdw>
                </a:effectLst>
                <a:latin typeface="+mj-lt"/>
                <a:ea typeface="+mj-ea"/>
                <a:cs typeface="+mj-cs"/>
              </a:rPr>
              <a:t>Difficult Conversations are like …</a:t>
            </a:r>
          </a:p>
        </p:txBody>
      </p:sp>
      <p:pic>
        <p:nvPicPr>
          <p:cNvPr id="14" name="Picture 13" descr="A picture containing text&#10;&#10;Description automatically generated">
            <a:extLst>
              <a:ext uri="{FF2B5EF4-FFF2-40B4-BE49-F238E27FC236}">
                <a16:creationId xmlns:a16="http://schemas.microsoft.com/office/drawing/2014/main" id="{450E71EC-500C-4FDA-A98E-F5634D8B5F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18383" y="6463284"/>
            <a:ext cx="1248156" cy="394716"/>
          </a:xfrm>
          <a:prstGeom prst="rect">
            <a:avLst/>
          </a:prstGeom>
        </p:spPr>
      </p:pic>
    </p:spTree>
    <p:extLst>
      <p:ext uri="{BB962C8B-B14F-4D97-AF65-F5344CB8AC3E}">
        <p14:creationId xmlns:p14="http://schemas.microsoft.com/office/powerpoint/2010/main" val="601348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wd">
                                    <p:tmPct val="15000"/>
                                  </p:iterate>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CB299CAB-C506-454B-90FC-4065728297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C8D99311-F254-40F1-8AB5-EE3E7B9B68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4350" y="685800"/>
            <a:ext cx="8115300" cy="1758576"/>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7D89E3CB-00ED-4691-9F0F-F23EA35647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1512" y="2444376"/>
            <a:ext cx="8118138" cy="3727824"/>
          </a:xfrm>
          <a:prstGeom prst="rect">
            <a:avLst/>
          </a:prstGeom>
          <a:solidFill>
            <a:schemeClr val="accent2">
              <a:lumMod val="20000"/>
              <a:lumOff val="80000"/>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485A2D2-FACD-44DD-886E-1D5B1FE618DC}"/>
              </a:ext>
            </a:extLst>
          </p:cNvPr>
          <p:cNvSpPr>
            <a:spLocks noGrp="1"/>
          </p:cNvSpPr>
          <p:nvPr>
            <p:ph idx="1"/>
          </p:nvPr>
        </p:nvSpPr>
        <p:spPr>
          <a:xfrm>
            <a:off x="727587" y="2464348"/>
            <a:ext cx="7728155" cy="3482180"/>
          </a:xfrm>
        </p:spPr>
        <p:txBody>
          <a:bodyPr vert="horz" lIns="91440" tIns="45720" rIns="91440" bIns="45720" rtlCol="0" anchor="t">
            <a:normAutofit/>
          </a:bodyPr>
          <a:lstStyle/>
          <a:p>
            <a:pPr>
              <a:lnSpc>
                <a:spcPct val="110000"/>
              </a:lnSpc>
              <a:spcBef>
                <a:spcPts val="600"/>
              </a:spcBef>
              <a:buClr>
                <a:schemeClr val="accent1"/>
              </a:buClr>
              <a:buSzPct val="80000"/>
              <a:buFont typeface="Wingdings" panose="05000000000000000000" pitchFamily="2" charset="2"/>
              <a:buChar char="q"/>
            </a:pPr>
            <a:r>
              <a:rPr lang="en-US" sz="2400" dirty="0"/>
              <a:t> Pick your battle.</a:t>
            </a:r>
          </a:p>
          <a:p>
            <a:pPr>
              <a:lnSpc>
                <a:spcPct val="110000"/>
              </a:lnSpc>
              <a:spcBef>
                <a:spcPts val="600"/>
              </a:spcBef>
              <a:buClr>
                <a:schemeClr val="accent1"/>
              </a:buClr>
              <a:buSzPct val="80000"/>
              <a:buFont typeface="Wingdings" panose="05000000000000000000" pitchFamily="2" charset="2"/>
              <a:buChar char="q"/>
            </a:pPr>
            <a:r>
              <a:rPr lang="en-US" sz="2400" dirty="0"/>
              <a:t> Choose an appropriate time and a private place.</a:t>
            </a:r>
          </a:p>
          <a:p>
            <a:pPr>
              <a:lnSpc>
                <a:spcPct val="110000"/>
              </a:lnSpc>
              <a:spcBef>
                <a:spcPts val="600"/>
              </a:spcBef>
              <a:buClr>
                <a:schemeClr val="accent1"/>
              </a:buClr>
              <a:buSzPct val="80000"/>
              <a:buFont typeface="Wingdings" panose="05000000000000000000" pitchFamily="2" charset="2"/>
              <a:buChar char="q"/>
            </a:pPr>
            <a:r>
              <a:rPr lang="en-US" sz="2400" dirty="0"/>
              <a:t> Be respectful and courageous.</a:t>
            </a:r>
          </a:p>
          <a:p>
            <a:pPr>
              <a:lnSpc>
                <a:spcPct val="110000"/>
              </a:lnSpc>
              <a:spcBef>
                <a:spcPts val="600"/>
              </a:spcBef>
              <a:buClr>
                <a:schemeClr val="accent1"/>
              </a:buClr>
              <a:buSzPct val="80000"/>
              <a:buFont typeface="Wingdings" panose="05000000000000000000" pitchFamily="2" charset="2"/>
              <a:buChar char="q"/>
            </a:pPr>
            <a:r>
              <a:rPr lang="en-US" sz="2400" dirty="0"/>
              <a:t> Acknowledge the manager’s perspective.</a:t>
            </a:r>
          </a:p>
          <a:p>
            <a:pPr>
              <a:lnSpc>
                <a:spcPct val="110000"/>
              </a:lnSpc>
              <a:spcBef>
                <a:spcPts val="600"/>
              </a:spcBef>
              <a:buClr>
                <a:schemeClr val="accent1"/>
              </a:buClr>
              <a:buSzPct val="80000"/>
              <a:buFont typeface="Wingdings" panose="05000000000000000000" pitchFamily="2" charset="2"/>
              <a:buChar char="q"/>
            </a:pPr>
            <a:r>
              <a:rPr lang="en-US" sz="2400" dirty="0"/>
              <a:t> Ask clarifying questions.</a:t>
            </a:r>
          </a:p>
          <a:p>
            <a:pPr>
              <a:lnSpc>
                <a:spcPct val="110000"/>
              </a:lnSpc>
              <a:spcBef>
                <a:spcPts val="600"/>
              </a:spcBef>
              <a:buClr>
                <a:schemeClr val="accent1"/>
              </a:buClr>
              <a:buSzPct val="80000"/>
              <a:buFont typeface="Wingdings" panose="05000000000000000000" pitchFamily="2" charset="2"/>
              <a:buChar char="q"/>
            </a:pPr>
            <a:r>
              <a:rPr lang="en-US" sz="2400" dirty="0"/>
              <a:t> Ask if you can explain your perspective. </a:t>
            </a:r>
          </a:p>
          <a:p>
            <a:pPr>
              <a:lnSpc>
                <a:spcPct val="110000"/>
              </a:lnSpc>
              <a:spcBef>
                <a:spcPts val="600"/>
              </a:spcBef>
              <a:buClr>
                <a:schemeClr val="accent1"/>
              </a:buClr>
              <a:buSzPct val="80000"/>
              <a:buFont typeface="Wingdings" panose="05000000000000000000" pitchFamily="2" charset="2"/>
              <a:buChar char="q"/>
            </a:pPr>
            <a:r>
              <a:rPr lang="en-US" sz="2400" dirty="0"/>
              <a:t> Listen to their response.  </a:t>
            </a:r>
          </a:p>
          <a:p>
            <a:pPr>
              <a:lnSpc>
                <a:spcPct val="110000"/>
              </a:lnSpc>
              <a:spcBef>
                <a:spcPts val="600"/>
              </a:spcBef>
              <a:buClr>
                <a:schemeClr val="accent1"/>
              </a:buClr>
              <a:buSzPct val="80000"/>
              <a:buFont typeface="Wingdings" panose="05000000000000000000" pitchFamily="2" charset="2"/>
              <a:buChar char="q"/>
            </a:pPr>
            <a:endParaRPr lang="en-US" sz="2400" dirty="0"/>
          </a:p>
        </p:txBody>
      </p:sp>
      <p:sp>
        <p:nvSpPr>
          <p:cNvPr id="5" name="Slide Number Placeholder 4">
            <a:extLst>
              <a:ext uri="{FF2B5EF4-FFF2-40B4-BE49-F238E27FC236}">
                <a16:creationId xmlns:a16="http://schemas.microsoft.com/office/drawing/2014/main" id="{42C91BF0-1060-467D-B0FD-8D9BF9899352}"/>
              </a:ext>
            </a:extLst>
          </p:cNvPr>
          <p:cNvSpPr>
            <a:spLocks noGrp="1"/>
          </p:cNvSpPr>
          <p:nvPr>
            <p:ph type="sldNum" sz="quarter" idx="12"/>
          </p:nvPr>
        </p:nvSpPr>
        <p:spPr>
          <a:xfrm>
            <a:off x="6885432" y="6356350"/>
            <a:ext cx="2057400" cy="365125"/>
          </a:xfrm>
        </p:spPr>
        <p:txBody>
          <a:bodyPr vert="horz" lIns="91440" tIns="45720" rIns="91440" bIns="45720" rtlCol="0" anchor="ctr">
            <a:normAutofit/>
          </a:bodyPr>
          <a:lstStyle/>
          <a:p>
            <a:pPr algn="r" defTabSz="914400">
              <a:spcAft>
                <a:spcPts val="600"/>
              </a:spcAft>
            </a:pPr>
            <a:fld id="{180556A0-B6EB-4F28-B6E9-3DC3D752A6E4}" type="slidenum">
              <a:rPr lang="en-US" sz="800">
                <a:solidFill>
                  <a:schemeClr val="tx1">
                    <a:tint val="75000"/>
                  </a:schemeClr>
                </a:solidFill>
              </a:rPr>
              <a:pPr algn="r" defTabSz="914400">
                <a:spcAft>
                  <a:spcPts val="600"/>
                </a:spcAft>
              </a:pPr>
              <a:t>50</a:t>
            </a:fld>
            <a:endParaRPr lang="en-US" sz="800">
              <a:solidFill>
                <a:schemeClr val="tx1">
                  <a:tint val="75000"/>
                </a:schemeClr>
              </a:solidFill>
            </a:endParaRPr>
          </a:p>
        </p:txBody>
      </p:sp>
      <p:sp>
        <p:nvSpPr>
          <p:cNvPr id="13" name="Title 1">
            <a:extLst>
              <a:ext uri="{FF2B5EF4-FFF2-40B4-BE49-F238E27FC236}">
                <a16:creationId xmlns:a16="http://schemas.microsoft.com/office/drawing/2014/main" id="{69FE8B32-21FB-4643-8DAC-5B75D638710C}"/>
              </a:ext>
            </a:extLst>
          </p:cNvPr>
          <p:cNvSpPr txBox="1">
            <a:spLocks/>
          </p:cNvSpPr>
          <p:nvPr/>
        </p:nvSpPr>
        <p:spPr>
          <a:xfrm>
            <a:off x="520216" y="1585977"/>
            <a:ext cx="8100729" cy="76944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a:lstStyle>
          <a:p>
            <a:pPr algn="ctr"/>
            <a:r>
              <a:rPr lang="en-US" sz="2000" dirty="0"/>
              <a:t>Strategies for confronting a person of authority when you disagree with the decision</a:t>
            </a:r>
          </a:p>
        </p:txBody>
      </p:sp>
      <p:sp>
        <p:nvSpPr>
          <p:cNvPr id="15" name="TextBox 14">
            <a:extLst>
              <a:ext uri="{FF2B5EF4-FFF2-40B4-BE49-F238E27FC236}">
                <a16:creationId xmlns:a16="http://schemas.microsoft.com/office/drawing/2014/main" id="{188E0A28-F331-4329-BC75-71B158E69D64}"/>
              </a:ext>
            </a:extLst>
          </p:cNvPr>
          <p:cNvSpPr txBox="1"/>
          <p:nvPr/>
        </p:nvSpPr>
        <p:spPr>
          <a:xfrm>
            <a:off x="400306" y="730276"/>
            <a:ext cx="8337711" cy="983825"/>
          </a:xfrm>
          <a:prstGeom prst="rect">
            <a:avLst/>
          </a:prstGeom>
        </p:spPr>
        <p:txBody>
          <a:bodyPr vert="horz" lIns="91440" tIns="45720" rIns="91440" bIns="45720" rtlCol="0" anchor="ctr">
            <a:normAutofit/>
          </a:bodyPr>
          <a:lstStyle/>
          <a:p>
            <a:pPr algn="ctr" defTabSz="914400">
              <a:lnSpc>
                <a:spcPct val="90000"/>
              </a:lnSpc>
              <a:spcBef>
                <a:spcPct val="0"/>
              </a:spcBef>
              <a:spcAft>
                <a:spcPts val="600"/>
              </a:spcAft>
            </a:pPr>
            <a:r>
              <a:rPr lang="en-US" sz="4000" b="1" kern="1200" dirty="0">
                <a:effectLst>
                  <a:outerShdw blurRad="38100" dist="38100" dir="2700000" algn="tl">
                    <a:srgbClr val="000000">
                      <a:alpha val="43137"/>
                    </a:srgbClr>
                  </a:outerShdw>
                </a:effectLst>
                <a:latin typeface="+mj-lt"/>
                <a:ea typeface="+mj-ea"/>
                <a:cs typeface="+mj-cs"/>
              </a:rPr>
              <a:t>Suggestions When you Disagree</a:t>
            </a:r>
          </a:p>
        </p:txBody>
      </p:sp>
      <p:pic>
        <p:nvPicPr>
          <p:cNvPr id="17" name="Picture 16" descr="A picture containing text&#10;&#10;Description automatically generated">
            <a:extLst>
              <a:ext uri="{FF2B5EF4-FFF2-40B4-BE49-F238E27FC236}">
                <a16:creationId xmlns:a16="http://schemas.microsoft.com/office/drawing/2014/main" id="{B5E18979-E580-45F2-947E-857DCC767C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45084" y="6463284"/>
            <a:ext cx="1248156" cy="394716"/>
          </a:xfrm>
          <a:prstGeom prst="rect">
            <a:avLst/>
          </a:prstGeom>
        </p:spPr>
      </p:pic>
    </p:spTree>
    <p:extLst>
      <p:ext uri="{BB962C8B-B14F-4D97-AF65-F5344CB8AC3E}">
        <p14:creationId xmlns:p14="http://schemas.microsoft.com/office/powerpoint/2010/main" val="219640567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98DDA986-B6EE-4642-AC60-0490373E69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0B62878-12EF-4E97-A284-47BAFC30DA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6D79188D-1ED5-4705-B8C7-5D6FB7670A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1635" y="685800"/>
            <a:ext cx="8100729" cy="548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4FE0004-2761-4F83-9816-947A3F1D8F34}"/>
              </a:ext>
            </a:extLst>
          </p:cNvPr>
          <p:cNvSpPr>
            <a:spLocks noGrp="1"/>
          </p:cNvSpPr>
          <p:nvPr>
            <p:ph idx="1"/>
          </p:nvPr>
        </p:nvSpPr>
        <p:spPr>
          <a:xfrm>
            <a:off x="766916" y="2355425"/>
            <a:ext cx="7502013" cy="3912025"/>
          </a:xfrm>
        </p:spPr>
        <p:txBody>
          <a:bodyPr vert="horz" lIns="91440" tIns="45720" rIns="91440" bIns="45720" rtlCol="0" anchor="t">
            <a:normAutofit/>
          </a:bodyPr>
          <a:lstStyle/>
          <a:p>
            <a:pPr>
              <a:lnSpc>
                <a:spcPct val="100000"/>
              </a:lnSpc>
              <a:spcBef>
                <a:spcPts val="600"/>
              </a:spcBef>
              <a:buClr>
                <a:srgbClr val="FF0066"/>
              </a:buClr>
              <a:buSzPct val="80000"/>
              <a:buFont typeface="Wingdings" panose="05000000000000000000" pitchFamily="2" charset="2"/>
              <a:buChar char="q"/>
            </a:pPr>
            <a:r>
              <a:rPr lang="en-US" sz="2400" dirty="0"/>
              <a:t> State your reasons for disagreement in a soundbite. </a:t>
            </a:r>
          </a:p>
          <a:p>
            <a:pPr>
              <a:lnSpc>
                <a:spcPct val="100000"/>
              </a:lnSpc>
              <a:spcBef>
                <a:spcPts val="600"/>
              </a:spcBef>
              <a:buClr>
                <a:srgbClr val="FF0066"/>
              </a:buClr>
              <a:buSzPct val="80000"/>
              <a:buFont typeface="Wingdings" panose="05000000000000000000" pitchFamily="2" charset="2"/>
              <a:buChar char="q"/>
            </a:pPr>
            <a:r>
              <a:rPr lang="en-US" sz="2400" dirty="0"/>
              <a:t> Have any facts and figures available.</a:t>
            </a:r>
          </a:p>
          <a:p>
            <a:pPr>
              <a:lnSpc>
                <a:spcPct val="100000"/>
              </a:lnSpc>
              <a:spcBef>
                <a:spcPts val="600"/>
              </a:spcBef>
              <a:buClr>
                <a:srgbClr val="FF0066"/>
              </a:buClr>
              <a:buSzPct val="80000"/>
              <a:buFont typeface="Wingdings" panose="05000000000000000000" pitchFamily="2" charset="2"/>
              <a:buChar char="q"/>
            </a:pPr>
            <a:r>
              <a:rPr lang="en-US" sz="2400" dirty="0"/>
              <a:t> Make a comparison of your plan and their plan.</a:t>
            </a:r>
          </a:p>
          <a:p>
            <a:pPr>
              <a:lnSpc>
                <a:spcPct val="100000"/>
              </a:lnSpc>
              <a:spcBef>
                <a:spcPts val="600"/>
              </a:spcBef>
              <a:buClr>
                <a:srgbClr val="FF0066"/>
              </a:buClr>
              <a:buSzPct val="80000"/>
              <a:buFont typeface="Wingdings" panose="05000000000000000000" pitchFamily="2" charset="2"/>
              <a:buChar char="q"/>
            </a:pPr>
            <a:r>
              <a:rPr lang="en-US" sz="2400" dirty="0"/>
              <a:t> Have more than one convincing sound bite.</a:t>
            </a:r>
          </a:p>
          <a:p>
            <a:pPr>
              <a:lnSpc>
                <a:spcPct val="100000"/>
              </a:lnSpc>
              <a:spcBef>
                <a:spcPts val="600"/>
              </a:spcBef>
              <a:buClr>
                <a:srgbClr val="FF0066"/>
              </a:buClr>
              <a:buSzPct val="80000"/>
              <a:buFont typeface="Wingdings" panose="05000000000000000000" pitchFamily="2" charset="2"/>
              <a:buChar char="q"/>
            </a:pPr>
            <a:r>
              <a:rPr lang="en-US" sz="2400" dirty="0"/>
              <a:t> Listen to their opinion and connect the two ideas. </a:t>
            </a:r>
          </a:p>
          <a:p>
            <a:pPr>
              <a:lnSpc>
                <a:spcPct val="100000"/>
              </a:lnSpc>
              <a:spcBef>
                <a:spcPts val="600"/>
              </a:spcBef>
              <a:buClr>
                <a:srgbClr val="FF0066"/>
              </a:buClr>
              <a:buSzPct val="80000"/>
              <a:buFont typeface="Wingdings" panose="05000000000000000000" pitchFamily="2" charset="2"/>
              <a:buChar char="q"/>
            </a:pPr>
            <a:r>
              <a:rPr lang="en-US" sz="2400" dirty="0"/>
              <a:t> “Would you consider ….”</a:t>
            </a:r>
          </a:p>
          <a:p>
            <a:pPr>
              <a:lnSpc>
                <a:spcPct val="100000"/>
              </a:lnSpc>
              <a:spcBef>
                <a:spcPts val="600"/>
              </a:spcBef>
              <a:buClr>
                <a:srgbClr val="FF0066"/>
              </a:buClr>
              <a:buSzPct val="80000"/>
              <a:buFont typeface="Wingdings" panose="05000000000000000000" pitchFamily="2" charset="2"/>
              <a:buChar char="q"/>
            </a:pPr>
            <a:r>
              <a:rPr lang="en-US" sz="2400" dirty="0"/>
              <a:t> Know when to move on.</a:t>
            </a:r>
          </a:p>
          <a:p>
            <a:pPr>
              <a:lnSpc>
                <a:spcPct val="100000"/>
              </a:lnSpc>
              <a:spcBef>
                <a:spcPts val="600"/>
              </a:spcBef>
              <a:buClr>
                <a:srgbClr val="FF0066"/>
              </a:buClr>
              <a:buSzPct val="80000"/>
              <a:buFont typeface="Wingdings" panose="05000000000000000000" pitchFamily="2" charset="2"/>
              <a:buChar char="q"/>
            </a:pPr>
            <a:r>
              <a:rPr lang="en-US" sz="2400" dirty="0"/>
              <a:t> Don’t go around the manager.</a:t>
            </a:r>
          </a:p>
        </p:txBody>
      </p:sp>
      <p:sp>
        <p:nvSpPr>
          <p:cNvPr id="5" name="Slide Number Placeholder 4">
            <a:extLst>
              <a:ext uri="{FF2B5EF4-FFF2-40B4-BE49-F238E27FC236}">
                <a16:creationId xmlns:a16="http://schemas.microsoft.com/office/drawing/2014/main" id="{7A25483E-CB1D-4372-A1FF-336199BA4297}"/>
              </a:ext>
            </a:extLst>
          </p:cNvPr>
          <p:cNvSpPr>
            <a:spLocks noGrp="1"/>
          </p:cNvSpPr>
          <p:nvPr>
            <p:ph type="sldNum" sz="quarter" idx="12"/>
          </p:nvPr>
        </p:nvSpPr>
        <p:spPr>
          <a:xfrm>
            <a:off x="6885432" y="6356350"/>
            <a:ext cx="2057400" cy="365125"/>
          </a:xfrm>
        </p:spPr>
        <p:txBody>
          <a:bodyPr vert="horz" lIns="91440" tIns="45720" rIns="91440" bIns="45720" rtlCol="0" anchor="ctr">
            <a:normAutofit/>
          </a:bodyPr>
          <a:lstStyle/>
          <a:p>
            <a:pPr algn="r" defTabSz="914400">
              <a:spcAft>
                <a:spcPts val="600"/>
              </a:spcAft>
            </a:pPr>
            <a:fld id="{180556A0-B6EB-4F28-B6E9-3DC3D752A6E4}" type="slidenum">
              <a:rPr lang="en-US" sz="700">
                <a:solidFill>
                  <a:srgbClr val="595959"/>
                </a:solidFill>
              </a:rPr>
              <a:pPr algn="r" defTabSz="914400">
                <a:spcAft>
                  <a:spcPts val="600"/>
                </a:spcAft>
              </a:pPr>
              <a:t>51</a:t>
            </a:fld>
            <a:endParaRPr lang="en-US" sz="700">
              <a:solidFill>
                <a:srgbClr val="595959"/>
              </a:solidFill>
            </a:endParaRPr>
          </a:p>
        </p:txBody>
      </p:sp>
      <p:pic>
        <p:nvPicPr>
          <p:cNvPr id="13" name="Picture 12">
            <a:extLst>
              <a:ext uri="{FF2B5EF4-FFF2-40B4-BE49-F238E27FC236}">
                <a16:creationId xmlns:a16="http://schemas.microsoft.com/office/drawing/2014/main" id="{9D7ACFC1-DE75-4695-9AB4-8E4D9F3CD583}"/>
              </a:ext>
            </a:extLst>
          </p:cNvPr>
          <p:cNvPicPr>
            <a:picLocks noChangeAspect="1"/>
          </p:cNvPicPr>
          <p:nvPr/>
        </p:nvPicPr>
        <p:blipFill rotWithShape="1">
          <a:blip r:embed="rId3">
            <a:extLst>
              <a:ext uri="{28A0092B-C50C-407E-A947-70E740481C1C}">
                <a14:useLocalDpi xmlns:a14="http://schemas.microsoft.com/office/drawing/2010/main" val="0"/>
              </a:ext>
            </a:extLst>
          </a:blip>
          <a:srcRect l="19039"/>
          <a:stretch/>
        </p:blipFill>
        <p:spPr>
          <a:xfrm>
            <a:off x="3966579" y="6434203"/>
            <a:ext cx="1210839" cy="390393"/>
          </a:xfrm>
          <a:prstGeom prst="rect">
            <a:avLst/>
          </a:prstGeom>
        </p:spPr>
      </p:pic>
      <p:sp>
        <p:nvSpPr>
          <p:cNvPr id="15" name="Title 1">
            <a:extLst>
              <a:ext uri="{FF2B5EF4-FFF2-40B4-BE49-F238E27FC236}">
                <a16:creationId xmlns:a16="http://schemas.microsoft.com/office/drawing/2014/main" id="{34BCEAAE-5382-4927-8E4B-BD68004293C2}"/>
              </a:ext>
            </a:extLst>
          </p:cNvPr>
          <p:cNvSpPr txBox="1">
            <a:spLocks/>
          </p:cNvSpPr>
          <p:nvPr/>
        </p:nvSpPr>
        <p:spPr>
          <a:xfrm>
            <a:off x="520216" y="1585977"/>
            <a:ext cx="8100729" cy="76944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a:lstStyle>
          <a:p>
            <a:pPr algn="ctr"/>
            <a:r>
              <a:rPr lang="en-US" sz="2000" dirty="0"/>
              <a:t>Strategies for confronting a person of authority when you disagree with the decision</a:t>
            </a:r>
          </a:p>
        </p:txBody>
      </p:sp>
      <p:sp>
        <p:nvSpPr>
          <p:cNvPr id="17" name="TextBox 16">
            <a:extLst>
              <a:ext uri="{FF2B5EF4-FFF2-40B4-BE49-F238E27FC236}">
                <a16:creationId xmlns:a16="http://schemas.microsoft.com/office/drawing/2014/main" id="{9730C880-EB18-4815-ACFD-8E48119754FE}"/>
              </a:ext>
            </a:extLst>
          </p:cNvPr>
          <p:cNvSpPr txBox="1"/>
          <p:nvPr/>
        </p:nvSpPr>
        <p:spPr>
          <a:xfrm>
            <a:off x="401723" y="643976"/>
            <a:ext cx="8337711" cy="983825"/>
          </a:xfrm>
          <a:prstGeom prst="rect">
            <a:avLst/>
          </a:prstGeom>
        </p:spPr>
        <p:txBody>
          <a:bodyPr vert="horz" lIns="91440" tIns="45720" rIns="91440" bIns="45720" rtlCol="0" anchor="ctr">
            <a:normAutofit/>
          </a:bodyPr>
          <a:lstStyle/>
          <a:p>
            <a:pPr algn="ctr" defTabSz="914400">
              <a:lnSpc>
                <a:spcPct val="90000"/>
              </a:lnSpc>
              <a:spcBef>
                <a:spcPct val="0"/>
              </a:spcBef>
              <a:spcAft>
                <a:spcPts val="600"/>
              </a:spcAft>
            </a:pPr>
            <a:r>
              <a:rPr lang="en-US" sz="4000" b="1" kern="1200" dirty="0">
                <a:effectLst>
                  <a:outerShdw blurRad="38100" dist="38100" dir="2700000" algn="tl">
                    <a:srgbClr val="000000">
                      <a:alpha val="43137"/>
                    </a:srgbClr>
                  </a:outerShdw>
                </a:effectLst>
                <a:latin typeface="+mj-lt"/>
                <a:ea typeface="+mj-ea"/>
                <a:cs typeface="+mj-cs"/>
              </a:rPr>
              <a:t>Suggestions When you Disagree</a:t>
            </a:r>
          </a:p>
        </p:txBody>
      </p:sp>
    </p:spTree>
    <p:extLst>
      <p:ext uri="{BB962C8B-B14F-4D97-AF65-F5344CB8AC3E}">
        <p14:creationId xmlns:p14="http://schemas.microsoft.com/office/powerpoint/2010/main" val="14366719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3">
            <a:extLst>
              <a:ext uri="{FF2B5EF4-FFF2-40B4-BE49-F238E27FC236}">
                <a16:creationId xmlns:a16="http://schemas.microsoft.com/office/drawing/2014/main" id="{F7B321D8-C01E-4BA1-9279-0426CF70FFAA}"/>
              </a:ext>
            </a:extLst>
          </p:cNvPr>
          <p:cNvPicPr>
            <a:picLocks noChangeAspect="1"/>
          </p:cNvPicPr>
          <p:nvPr/>
        </p:nvPicPr>
        <p:blipFill rotWithShape="1">
          <a:blip r:embed="rId3"/>
          <a:srcRect r="9824"/>
          <a:stretch/>
        </p:blipFill>
        <p:spPr>
          <a:xfrm flipH="1">
            <a:off x="3520439" y="10"/>
            <a:ext cx="5623559" cy="6857990"/>
          </a:xfrm>
          <a:prstGeom prst="rect">
            <a:avLst/>
          </a:prstGeom>
        </p:spPr>
      </p:pic>
      <p:sp>
        <p:nvSpPr>
          <p:cNvPr id="13" name="Rectangle 12">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317450"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1653" y="434802"/>
            <a:ext cx="146304"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7" name="Rectangle 1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0771" y="4546920"/>
            <a:ext cx="298323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37E399F9-6A35-480F-97E7-ACF95F7F4B3E}"/>
              </a:ext>
            </a:extLst>
          </p:cNvPr>
          <p:cNvSpPr>
            <a:spLocks noGrp="1"/>
          </p:cNvSpPr>
          <p:nvPr>
            <p:ph type="sldNum" sz="quarter" idx="12"/>
          </p:nvPr>
        </p:nvSpPr>
        <p:spPr>
          <a:xfrm>
            <a:off x="6728114" y="6356350"/>
            <a:ext cx="2057400" cy="365125"/>
          </a:xfrm>
        </p:spPr>
        <p:txBody>
          <a:bodyPr vert="horz" lIns="91440" tIns="45720" rIns="91440" bIns="45720" rtlCol="0" anchor="ctr">
            <a:normAutofit/>
          </a:bodyPr>
          <a:lstStyle/>
          <a:p>
            <a:pPr algn="r" defTabSz="914400">
              <a:spcAft>
                <a:spcPts val="600"/>
              </a:spcAft>
              <a:defRPr/>
            </a:pPr>
            <a:fld id="{180556A0-B6EB-4F28-B6E9-3DC3D752A6E4}" type="slidenum">
              <a:rPr lang="en-US" sz="1000" b="0" smtClean="0">
                <a:latin typeface="Calibri" panose="020F0502020204030204"/>
              </a:rPr>
              <a:pPr algn="r" defTabSz="914400">
                <a:spcAft>
                  <a:spcPts val="600"/>
                </a:spcAft>
                <a:defRPr/>
              </a:pPr>
              <a:t>52</a:t>
            </a:fld>
            <a:endParaRPr lang="en-US" sz="1000" b="0">
              <a:latin typeface="Calibri" panose="020F0502020204030204"/>
            </a:endParaRPr>
          </a:p>
        </p:txBody>
      </p:sp>
      <p:sp>
        <p:nvSpPr>
          <p:cNvPr id="3" name="Rectangle 2">
            <a:extLst>
              <a:ext uri="{FF2B5EF4-FFF2-40B4-BE49-F238E27FC236}">
                <a16:creationId xmlns:a16="http://schemas.microsoft.com/office/drawing/2014/main" id="{6894D1C8-1CA9-4DA7-9061-12BBDABB9601}"/>
              </a:ext>
            </a:extLst>
          </p:cNvPr>
          <p:cNvSpPr/>
          <p:nvPr/>
        </p:nvSpPr>
        <p:spPr>
          <a:xfrm>
            <a:off x="334935" y="4510343"/>
            <a:ext cx="2983230" cy="1097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4020B2D-61FA-43A0-A209-1F5C116A0718}"/>
              </a:ext>
            </a:extLst>
          </p:cNvPr>
          <p:cNvSpPr>
            <a:spLocks noGrp="1"/>
          </p:cNvSpPr>
          <p:nvPr>
            <p:ph type="title"/>
          </p:nvPr>
        </p:nvSpPr>
        <p:spPr>
          <a:xfrm>
            <a:off x="150045" y="965281"/>
            <a:ext cx="4109188" cy="5107605"/>
          </a:xfrm>
        </p:spPr>
        <p:txBody>
          <a:bodyPr vert="horz" lIns="91440" tIns="45720" rIns="91440" bIns="45720" rtlCol="0" anchor="ctr">
            <a:noAutofit/>
          </a:bodyPr>
          <a:lstStyle/>
          <a:p>
            <a:r>
              <a:rPr lang="en-US" sz="2800" dirty="0">
                <a:latin typeface="+mj-lt"/>
              </a:rPr>
              <a:t>Being successful in Difficult Conversations is an </a:t>
            </a:r>
            <a:r>
              <a:rPr lang="en-US" sz="2800" dirty="0">
                <a:effectLst>
                  <a:outerShdw blurRad="38100" dist="38100" dir="2700000" algn="tl">
                    <a:srgbClr val="000000">
                      <a:alpha val="43137"/>
                    </a:srgbClr>
                  </a:outerShdw>
                </a:effectLst>
                <a:latin typeface="+mj-lt"/>
              </a:rPr>
              <a:t>ART</a:t>
            </a:r>
            <a:r>
              <a:rPr lang="en-US" sz="2800" dirty="0">
                <a:latin typeface="+mj-lt"/>
              </a:rPr>
              <a:t>…like painting a picture. </a:t>
            </a:r>
            <a:br>
              <a:rPr lang="en-US" sz="2800" dirty="0">
                <a:latin typeface="+mj-lt"/>
              </a:rPr>
            </a:br>
            <a:br>
              <a:rPr lang="en-US" sz="2800" dirty="0">
                <a:latin typeface="+mj-lt"/>
              </a:rPr>
            </a:br>
            <a:r>
              <a:rPr lang="en-US" sz="2800" dirty="0">
                <a:latin typeface="+mj-lt"/>
              </a:rPr>
              <a:t>There is no guarantee of success. </a:t>
            </a:r>
            <a:br>
              <a:rPr lang="en-US" sz="2800" dirty="0">
                <a:latin typeface="+mj-lt"/>
              </a:rPr>
            </a:br>
            <a:br>
              <a:rPr lang="en-US" sz="2800" dirty="0">
                <a:latin typeface="+mj-lt"/>
              </a:rPr>
            </a:br>
            <a:r>
              <a:rPr lang="en-US" sz="2800" dirty="0">
                <a:latin typeface="+mj-lt"/>
              </a:rPr>
              <a:t>You can’t control other people’s behaviors</a:t>
            </a:r>
          </a:p>
        </p:txBody>
      </p:sp>
      <p:pic>
        <p:nvPicPr>
          <p:cNvPr id="45" name="Picture 44" descr="A picture containing text&#10;&#10;Description automatically generated">
            <a:extLst>
              <a:ext uri="{FF2B5EF4-FFF2-40B4-BE49-F238E27FC236}">
                <a16:creationId xmlns:a16="http://schemas.microsoft.com/office/drawing/2014/main" id="{6F6DCF1F-8B20-441F-A868-23C363126E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28308" y="6409817"/>
            <a:ext cx="1248156" cy="394716"/>
          </a:xfrm>
          <a:prstGeom prst="rect">
            <a:avLst/>
          </a:prstGeom>
        </p:spPr>
      </p:pic>
    </p:spTree>
    <p:extLst>
      <p:ext uri="{BB962C8B-B14F-4D97-AF65-F5344CB8AC3E}">
        <p14:creationId xmlns:p14="http://schemas.microsoft.com/office/powerpoint/2010/main" val="14306864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2458" y="4409267"/>
            <a:ext cx="2441321" cy="18288"/>
          </a:xfrm>
          <a:custGeom>
            <a:avLst/>
            <a:gdLst>
              <a:gd name="connsiteX0" fmla="*/ 0 w 2441321"/>
              <a:gd name="connsiteY0" fmla="*/ 0 h 18288"/>
              <a:gd name="connsiteX1" fmla="*/ 585917 w 2441321"/>
              <a:gd name="connsiteY1" fmla="*/ 0 h 18288"/>
              <a:gd name="connsiteX2" fmla="*/ 1196247 w 2441321"/>
              <a:gd name="connsiteY2" fmla="*/ 0 h 18288"/>
              <a:gd name="connsiteX3" fmla="*/ 1806578 w 2441321"/>
              <a:gd name="connsiteY3" fmla="*/ 0 h 18288"/>
              <a:gd name="connsiteX4" fmla="*/ 2441321 w 2441321"/>
              <a:gd name="connsiteY4" fmla="*/ 0 h 18288"/>
              <a:gd name="connsiteX5" fmla="*/ 2441321 w 2441321"/>
              <a:gd name="connsiteY5" fmla="*/ 18288 h 18288"/>
              <a:gd name="connsiteX6" fmla="*/ 1830991 w 2441321"/>
              <a:gd name="connsiteY6" fmla="*/ 18288 h 18288"/>
              <a:gd name="connsiteX7" fmla="*/ 1269487 w 2441321"/>
              <a:gd name="connsiteY7" fmla="*/ 18288 h 18288"/>
              <a:gd name="connsiteX8" fmla="*/ 707983 w 2441321"/>
              <a:gd name="connsiteY8" fmla="*/ 18288 h 18288"/>
              <a:gd name="connsiteX9" fmla="*/ 0 w 2441321"/>
              <a:gd name="connsiteY9" fmla="*/ 18288 h 18288"/>
              <a:gd name="connsiteX10" fmla="*/ 0 w 2441321"/>
              <a:gd name="connsiteY10" fmla="*/ 0 h 18288"/>
              <a:gd name="connsiteX0" fmla="*/ 0 w 2441321"/>
              <a:gd name="connsiteY0" fmla="*/ 0 h 18288"/>
              <a:gd name="connsiteX1" fmla="*/ 585917 w 2441321"/>
              <a:gd name="connsiteY1" fmla="*/ 0 h 18288"/>
              <a:gd name="connsiteX2" fmla="*/ 1123008 w 2441321"/>
              <a:gd name="connsiteY2" fmla="*/ 0 h 18288"/>
              <a:gd name="connsiteX3" fmla="*/ 1782164 w 2441321"/>
              <a:gd name="connsiteY3" fmla="*/ 0 h 18288"/>
              <a:gd name="connsiteX4" fmla="*/ 2441321 w 2441321"/>
              <a:gd name="connsiteY4" fmla="*/ 0 h 18288"/>
              <a:gd name="connsiteX5" fmla="*/ 2441321 w 2441321"/>
              <a:gd name="connsiteY5" fmla="*/ 18288 h 18288"/>
              <a:gd name="connsiteX6" fmla="*/ 1879817 w 2441321"/>
              <a:gd name="connsiteY6" fmla="*/ 18288 h 18288"/>
              <a:gd name="connsiteX7" fmla="*/ 1318313 w 2441321"/>
              <a:gd name="connsiteY7" fmla="*/ 18288 h 18288"/>
              <a:gd name="connsiteX8" fmla="*/ 659157 w 2441321"/>
              <a:gd name="connsiteY8" fmla="*/ 18288 h 18288"/>
              <a:gd name="connsiteX9" fmla="*/ 0 w 2441321"/>
              <a:gd name="connsiteY9" fmla="*/ 18288 h 18288"/>
              <a:gd name="connsiteX10" fmla="*/ 0 w 2441321"/>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1321" h="18288" fill="none" extrusionOk="0">
                <a:moveTo>
                  <a:pt x="0" y="0"/>
                </a:moveTo>
                <a:cubicBezTo>
                  <a:pt x="280302" y="-6619"/>
                  <a:pt x="363201" y="4913"/>
                  <a:pt x="585917" y="0"/>
                </a:cubicBezTo>
                <a:cubicBezTo>
                  <a:pt x="832357" y="-10107"/>
                  <a:pt x="996738" y="-34312"/>
                  <a:pt x="1196247" y="0"/>
                </a:cubicBezTo>
                <a:cubicBezTo>
                  <a:pt x="1357180" y="16623"/>
                  <a:pt x="1575042" y="-11041"/>
                  <a:pt x="1806578" y="0"/>
                </a:cubicBezTo>
                <a:cubicBezTo>
                  <a:pt x="2016334" y="246"/>
                  <a:pt x="2239353" y="-8732"/>
                  <a:pt x="2441321" y="0"/>
                </a:cubicBezTo>
                <a:cubicBezTo>
                  <a:pt x="2441188" y="8366"/>
                  <a:pt x="2440365" y="10017"/>
                  <a:pt x="2441321" y="18288"/>
                </a:cubicBezTo>
                <a:cubicBezTo>
                  <a:pt x="2159375" y="49009"/>
                  <a:pt x="2054495" y="45666"/>
                  <a:pt x="1830991" y="18288"/>
                </a:cubicBezTo>
                <a:cubicBezTo>
                  <a:pt x="1615846" y="7509"/>
                  <a:pt x="1521674" y="-5422"/>
                  <a:pt x="1269487" y="18288"/>
                </a:cubicBezTo>
                <a:cubicBezTo>
                  <a:pt x="1019660" y="53960"/>
                  <a:pt x="886911" y="42351"/>
                  <a:pt x="707983" y="18288"/>
                </a:cubicBezTo>
                <a:cubicBezTo>
                  <a:pt x="523434" y="27321"/>
                  <a:pt x="307885" y="34316"/>
                  <a:pt x="0" y="18288"/>
                </a:cubicBezTo>
                <a:cubicBezTo>
                  <a:pt x="-595" y="11182"/>
                  <a:pt x="-5" y="6307"/>
                  <a:pt x="0" y="0"/>
                </a:cubicBezTo>
                <a:close/>
              </a:path>
              <a:path w="2441321" h="18288" stroke="0" extrusionOk="0">
                <a:moveTo>
                  <a:pt x="0" y="0"/>
                </a:moveTo>
                <a:cubicBezTo>
                  <a:pt x="212126" y="-10265"/>
                  <a:pt x="442910" y="-11728"/>
                  <a:pt x="585917" y="0"/>
                </a:cubicBezTo>
                <a:cubicBezTo>
                  <a:pt x="724579" y="21751"/>
                  <a:pt x="879365" y="-33198"/>
                  <a:pt x="1123008" y="0"/>
                </a:cubicBezTo>
                <a:cubicBezTo>
                  <a:pt x="1377247" y="11220"/>
                  <a:pt x="1597861" y="-34280"/>
                  <a:pt x="1782164" y="0"/>
                </a:cubicBezTo>
                <a:cubicBezTo>
                  <a:pt x="1975975" y="-3055"/>
                  <a:pt x="2116392" y="-15531"/>
                  <a:pt x="2441321" y="0"/>
                </a:cubicBezTo>
                <a:cubicBezTo>
                  <a:pt x="2441666" y="6144"/>
                  <a:pt x="2441358" y="10525"/>
                  <a:pt x="2441321" y="18288"/>
                </a:cubicBezTo>
                <a:cubicBezTo>
                  <a:pt x="2180658" y="18322"/>
                  <a:pt x="2084222" y="5934"/>
                  <a:pt x="1879817" y="18288"/>
                </a:cubicBezTo>
                <a:cubicBezTo>
                  <a:pt x="1668182" y="16222"/>
                  <a:pt x="1551159" y="-6477"/>
                  <a:pt x="1318313" y="18288"/>
                </a:cubicBezTo>
                <a:cubicBezTo>
                  <a:pt x="1059871" y="56395"/>
                  <a:pt x="901959" y="23831"/>
                  <a:pt x="659157" y="18288"/>
                </a:cubicBezTo>
                <a:cubicBezTo>
                  <a:pt x="444692" y="28483"/>
                  <a:pt x="245032" y="39882"/>
                  <a:pt x="0" y="18288"/>
                </a:cubicBezTo>
                <a:cubicBezTo>
                  <a:pt x="-11" y="10485"/>
                  <a:pt x="-221" y="3288"/>
                  <a:pt x="0" y="0"/>
                </a:cubicBezTo>
                <a:close/>
              </a:path>
              <a:path w="2441321" h="18288" fill="none" stroke="0" extrusionOk="0">
                <a:moveTo>
                  <a:pt x="0" y="0"/>
                </a:moveTo>
                <a:cubicBezTo>
                  <a:pt x="265389" y="-22361"/>
                  <a:pt x="344845" y="-65"/>
                  <a:pt x="585917" y="0"/>
                </a:cubicBezTo>
                <a:cubicBezTo>
                  <a:pt x="858472" y="13102"/>
                  <a:pt x="949265" y="-8078"/>
                  <a:pt x="1196247" y="0"/>
                </a:cubicBezTo>
                <a:cubicBezTo>
                  <a:pt x="1379248" y="30707"/>
                  <a:pt x="1585336" y="24963"/>
                  <a:pt x="1806578" y="0"/>
                </a:cubicBezTo>
                <a:cubicBezTo>
                  <a:pt x="1986731" y="-19207"/>
                  <a:pt x="2264933" y="16601"/>
                  <a:pt x="2441321" y="0"/>
                </a:cubicBezTo>
                <a:cubicBezTo>
                  <a:pt x="2441440" y="8687"/>
                  <a:pt x="2440452" y="9944"/>
                  <a:pt x="2441321" y="18288"/>
                </a:cubicBezTo>
                <a:cubicBezTo>
                  <a:pt x="2149099" y="27348"/>
                  <a:pt x="2027305" y="56470"/>
                  <a:pt x="1830991" y="18288"/>
                </a:cubicBezTo>
                <a:cubicBezTo>
                  <a:pt x="1614571" y="-18764"/>
                  <a:pt x="1500998" y="10727"/>
                  <a:pt x="1269487" y="18288"/>
                </a:cubicBezTo>
                <a:cubicBezTo>
                  <a:pt x="1042399" y="37834"/>
                  <a:pt x="927922" y="45822"/>
                  <a:pt x="707983" y="18288"/>
                </a:cubicBezTo>
                <a:cubicBezTo>
                  <a:pt x="502575" y="-5380"/>
                  <a:pt x="350393" y="34499"/>
                  <a:pt x="0" y="18288"/>
                </a:cubicBezTo>
                <a:cubicBezTo>
                  <a:pt x="-394" y="12154"/>
                  <a:pt x="907" y="6688"/>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custGeom>
                    <a:avLst/>
                    <a:gdLst>
                      <a:gd name="connsiteX0" fmla="*/ 0 w 2441321"/>
                      <a:gd name="connsiteY0" fmla="*/ 0 h 18288"/>
                      <a:gd name="connsiteX1" fmla="*/ 585917 w 2441321"/>
                      <a:gd name="connsiteY1" fmla="*/ 0 h 18288"/>
                      <a:gd name="connsiteX2" fmla="*/ 1196247 w 2441321"/>
                      <a:gd name="connsiteY2" fmla="*/ 0 h 18288"/>
                      <a:gd name="connsiteX3" fmla="*/ 1806578 w 2441321"/>
                      <a:gd name="connsiteY3" fmla="*/ 0 h 18288"/>
                      <a:gd name="connsiteX4" fmla="*/ 2441321 w 2441321"/>
                      <a:gd name="connsiteY4" fmla="*/ 0 h 18288"/>
                      <a:gd name="connsiteX5" fmla="*/ 2441321 w 2441321"/>
                      <a:gd name="connsiteY5" fmla="*/ 18288 h 18288"/>
                      <a:gd name="connsiteX6" fmla="*/ 1830991 w 2441321"/>
                      <a:gd name="connsiteY6" fmla="*/ 18288 h 18288"/>
                      <a:gd name="connsiteX7" fmla="*/ 1269487 w 2441321"/>
                      <a:gd name="connsiteY7" fmla="*/ 18288 h 18288"/>
                      <a:gd name="connsiteX8" fmla="*/ 707983 w 2441321"/>
                      <a:gd name="connsiteY8" fmla="*/ 18288 h 18288"/>
                      <a:gd name="connsiteX9" fmla="*/ 0 w 2441321"/>
                      <a:gd name="connsiteY9" fmla="*/ 18288 h 18288"/>
                      <a:gd name="connsiteX10" fmla="*/ 0 w 2441321"/>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1321" h="18288" fill="none" extrusionOk="0">
                        <a:moveTo>
                          <a:pt x="0" y="0"/>
                        </a:moveTo>
                        <a:cubicBezTo>
                          <a:pt x="273217" y="-17533"/>
                          <a:pt x="355785" y="-4171"/>
                          <a:pt x="585917" y="0"/>
                        </a:cubicBezTo>
                        <a:cubicBezTo>
                          <a:pt x="816049" y="4171"/>
                          <a:pt x="991446" y="-9419"/>
                          <a:pt x="1196247" y="0"/>
                        </a:cubicBezTo>
                        <a:cubicBezTo>
                          <a:pt x="1401048" y="9419"/>
                          <a:pt x="1589984" y="-731"/>
                          <a:pt x="1806578" y="0"/>
                        </a:cubicBezTo>
                        <a:cubicBezTo>
                          <a:pt x="2023172" y="731"/>
                          <a:pt x="2247754" y="8393"/>
                          <a:pt x="2441321" y="0"/>
                        </a:cubicBezTo>
                        <a:cubicBezTo>
                          <a:pt x="2441167" y="8655"/>
                          <a:pt x="2440437" y="9975"/>
                          <a:pt x="2441321" y="18288"/>
                        </a:cubicBezTo>
                        <a:cubicBezTo>
                          <a:pt x="2169723" y="30506"/>
                          <a:pt x="2045712" y="39140"/>
                          <a:pt x="1830991" y="18288"/>
                        </a:cubicBezTo>
                        <a:cubicBezTo>
                          <a:pt x="1616270" y="-2564"/>
                          <a:pt x="1505876" y="3949"/>
                          <a:pt x="1269487" y="18288"/>
                        </a:cubicBezTo>
                        <a:cubicBezTo>
                          <a:pt x="1033098" y="32627"/>
                          <a:pt x="908661" y="41191"/>
                          <a:pt x="707983" y="18288"/>
                        </a:cubicBezTo>
                        <a:cubicBezTo>
                          <a:pt x="507305" y="-4615"/>
                          <a:pt x="333592" y="20759"/>
                          <a:pt x="0" y="18288"/>
                        </a:cubicBezTo>
                        <a:cubicBezTo>
                          <a:pt x="-688" y="11716"/>
                          <a:pt x="875" y="6357"/>
                          <a:pt x="0" y="0"/>
                        </a:cubicBezTo>
                        <a:close/>
                      </a:path>
                      <a:path w="2441321" h="18288" stroke="0" extrusionOk="0">
                        <a:moveTo>
                          <a:pt x="0" y="0"/>
                        </a:moveTo>
                        <a:cubicBezTo>
                          <a:pt x="207071" y="-14617"/>
                          <a:pt x="444194" y="-15606"/>
                          <a:pt x="585917" y="0"/>
                        </a:cubicBezTo>
                        <a:cubicBezTo>
                          <a:pt x="727640" y="15606"/>
                          <a:pt x="904326" y="-79"/>
                          <a:pt x="1123008" y="0"/>
                        </a:cubicBezTo>
                        <a:cubicBezTo>
                          <a:pt x="1341690" y="79"/>
                          <a:pt x="1600014" y="10401"/>
                          <a:pt x="1782164" y="0"/>
                        </a:cubicBezTo>
                        <a:cubicBezTo>
                          <a:pt x="1964314" y="-10401"/>
                          <a:pt x="2143537" y="-21488"/>
                          <a:pt x="2441321" y="0"/>
                        </a:cubicBezTo>
                        <a:cubicBezTo>
                          <a:pt x="2441735" y="5928"/>
                          <a:pt x="2441551" y="11133"/>
                          <a:pt x="2441321" y="18288"/>
                        </a:cubicBezTo>
                        <a:cubicBezTo>
                          <a:pt x="2166745" y="28773"/>
                          <a:pt x="2078726" y="15476"/>
                          <a:pt x="1879817" y="18288"/>
                        </a:cubicBezTo>
                        <a:cubicBezTo>
                          <a:pt x="1680908" y="21100"/>
                          <a:pt x="1548770" y="-4127"/>
                          <a:pt x="1318313" y="18288"/>
                        </a:cubicBezTo>
                        <a:cubicBezTo>
                          <a:pt x="1087856" y="40703"/>
                          <a:pt x="894613" y="3927"/>
                          <a:pt x="659157" y="18288"/>
                        </a:cubicBezTo>
                        <a:cubicBezTo>
                          <a:pt x="423701" y="32649"/>
                          <a:pt x="246611" y="33975"/>
                          <a:pt x="0" y="18288"/>
                        </a:cubicBezTo>
                        <a:cubicBezTo>
                          <a:pt x="-348" y="10388"/>
                          <a:pt x="-12" y="3969"/>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text&#10;&#10;Description automatically generated">
            <a:extLst>
              <a:ext uri="{FF2B5EF4-FFF2-40B4-BE49-F238E27FC236}">
                <a16:creationId xmlns:a16="http://schemas.microsoft.com/office/drawing/2014/main" id="{CFA2F77E-6670-4004-9148-933E2951E5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82724" y="653796"/>
            <a:ext cx="5356142" cy="5550408"/>
          </a:xfrm>
          <a:prstGeom prst="rect">
            <a:avLst/>
          </a:prstGeom>
        </p:spPr>
      </p:pic>
      <p:sp>
        <p:nvSpPr>
          <p:cNvPr id="5" name="Slide Number Placeholder 4">
            <a:extLst>
              <a:ext uri="{FF2B5EF4-FFF2-40B4-BE49-F238E27FC236}">
                <a16:creationId xmlns:a16="http://schemas.microsoft.com/office/drawing/2014/main" id="{901BA0DA-39D6-4730-BC71-89BCF4C2DFB9}"/>
              </a:ext>
            </a:extLst>
          </p:cNvPr>
          <p:cNvSpPr>
            <a:spLocks noGrp="1"/>
          </p:cNvSpPr>
          <p:nvPr>
            <p:ph type="sldNum" sz="quarter" idx="12"/>
          </p:nvPr>
        </p:nvSpPr>
        <p:spPr>
          <a:xfrm>
            <a:off x="6457950" y="6356350"/>
            <a:ext cx="2057400" cy="365125"/>
          </a:xfrm>
        </p:spPr>
        <p:txBody>
          <a:bodyPr vert="horz" lIns="91440" tIns="45720" rIns="91440" bIns="45720" rtlCol="0" anchor="ctr">
            <a:normAutofit/>
          </a:bodyPr>
          <a:lstStyle/>
          <a:p>
            <a:pPr algn="r" defTabSz="914400">
              <a:spcAft>
                <a:spcPts val="600"/>
              </a:spcAft>
            </a:pPr>
            <a:fld id="{180556A0-B6EB-4F28-B6E9-3DC3D752A6E4}" type="slidenum">
              <a:rPr lang="en-US" sz="1200" smtClean="0">
                <a:solidFill>
                  <a:schemeClr val="tx1">
                    <a:tint val="75000"/>
                  </a:schemeClr>
                </a:solidFill>
              </a:rPr>
              <a:pPr algn="r" defTabSz="914400">
                <a:spcAft>
                  <a:spcPts val="600"/>
                </a:spcAft>
              </a:pPr>
              <a:t>53</a:t>
            </a:fld>
            <a:endParaRPr lang="en-US" sz="1200">
              <a:solidFill>
                <a:schemeClr val="tx1">
                  <a:tint val="75000"/>
                </a:schemeClr>
              </a:solidFill>
            </a:endParaRPr>
          </a:p>
        </p:txBody>
      </p:sp>
      <p:pic>
        <p:nvPicPr>
          <p:cNvPr id="10" name="Picture 9" descr="A picture containing text&#10;&#10;Description automatically generated">
            <a:extLst>
              <a:ext uri="{FF2B5EF4-FFF2-40B4-BE49-F238E27FC236}">
                <a16:creationId xmlns:a16="http://schemas.microsoft.com/office/drawing/2014/main" id="{24BF7065-1365-44FB-B6A9-C08508D434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45084" y="6463284"/>
            <a:ext cx="1248156" cy="394716"/>
          </a:xfrm>
          <a:prstGeom prst="rect">
            <a:avLst/>
          </a:prstGeom>
        </p:spPr>
      </p:pic>
      <p:sp>
        <p:nvSpPr>
          <p:cNvPr id="3" name="Rectangle 2">
            <a:extLst>
              <a:ext uri="{FF2B5EF4-FFF2-40B4-BE49-F238E27FC236}">
                <a16:creationId xmlns:a16="http://schemas.microsoft.com/office/drawing/2014/main" id="{C4E20131-6AAB-4ABE-9A52-5B2BCB33861B}"/>
              </a:ext>
            </a:extLst>
          </p:cNvPr>
          <p:cNvSpPr/>
          <p:nvPr/>
        </p:nvSpPr>
        <p:spPr>
          <a:xfrm>
            <a:off x="402672" y="4299250"/>
            <a:ext cx="2718033" cy="34825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a:extLst>
              <a:ext uri="{FF2B5EF4-FFF2-40B4-BE49-F238E27FC236}">
                <a16:creationId xmlns:a16="http://schemas.microsoft.com/office/drawing/2014/main" id="{CC61958B-A8FF-4A59-83D4-9E39463F2826}"/>
              </a:ext>
            </a:extLst>
          </p:cNvPr>
          <p:cNvSpPr>
            <a:spLocks noGrp="1"/>
          </p:cNvSpPr>
          <p:nvPr>
            <p:ph type="title"/>
          </p:nvPr>
        </p:nvSpPr>
        <p:spPr>
          <a:xfrm>
            <a:off x="226405" y="1062495"/>
            <a:ext cx="3611880" cy="4189232"/>
          </a:xfrm>
        </p:spPr>
        <p:txBody>
          <a:bodyPr vert="horz" lIns="91440" tIns="45720" rIns="91440" bIns="45720" rtlCol="0" anchor="t">
            <a:normAutofit fontScale="90000"/>
          </a:bodyPr>
          <a:lstStyle/>
          <a:p>
            <a:pPr algn="ctr"/>
            <a:r>
              <a:rPr lang="en-US" sz="4800" kern="1200" dirty="0">
                <a:solidFill>
                  <a:schemeClr val="tx1"/>
                </a:solidFill>
                <a:latin typeface="+mj-lt"/>
                <a:ea typeface="+mj-ea"/>
                <a:cs typeface="+mj-cs"/>
              </a:rPr>
              <a:t>Do you see common themes when handling dominant people? </a:t>
            </a:r>
          </a:p>
        </p:txBody>
      </p:sp>
    </p:spTree>
    <p:extLst>
      <p:ext uri="{BB962C8B-B14F-4D97-AF65-F5344CB8AC3E}">
        <p14:creationId xmlns:p14="http://schemas.microsoft.com/office/powerpoint/2010/main" val="317256109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2F07E11-8C6D-4D51-BAA9-8D758F2FA05E}"/>
              </a:ext>
            </a:extLst>
          </p:cNvPr>
          <p:cNvSpPr/>
          <p:nvPr/>
        </p:nvSpPr>
        <p:spPr>
          <a:xfrm>
            <a:off x="0" y="548640"/>
            <a:ext cx="9144000" cy="57332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8035967-1FB5-4A5E-AB20-118E8799355C}"/>
              </a:ext>
            </a:extLst>
          </p:cNvPr>
          <p:cNvSpPr>
            <a:spLocks noGrp="1"/>
          </p:cNvSpPr>
          <p:nvPr>
            <p:ph type="title"/>
          </p:nvPr>
        </p:nvSpPr>
        <p:spPr>
          <a:xfrm>
            <a:off x="1103270" y="801202"/>
            <a:ext cx="6937459" cy="892423"/>
          </a:xfrm>
        </p:spPr>
        <p:txBody>
          <a:bodyPr/>
          <a:lstStyle/>
          <a:p>
            <a:pPr algn="ctr"/>
            <a:r>
              <a:rPr lang="en-US" dirty="0">
                <a:effectLst>
                  <a:outerShdw blurRad="38100" dist="38100" dir="2700000" algn="tl">
                    <a:srgbClr val="000000">
                      <a:alpha val="43137"/>
                    </a:srgbClr>
                  </a:outerShdw>
                </a:effectLst>
              </a:rPr>
              <a:t>Next session in October</a:t>
            </a:r>
          </a:p>
        </p:txBody>
      </p:sp>
      <p:pic>
        <p:nvPicPr>
          <p:cNvPr id="6" name="Content Placeholder 5">
            <a:extLst>
              <a:ext uri="{FF2B5EF4-FFF2-40B4-BE49-F238E27FC236}">
                <a16:creationId xmlns:a16="http://schemas.microsoft.com/office/drawing/2014/main" id="{2273A709-C0E4-4079-AC64-F94631117BE1}"/>
              </a:ext>
            </a:extLst>
          </p:cNvPr>
          <p:cNvPicPr>
            <a:picLocks noGrp="1" noChangeAspect="1"/>
          </p:cNvPicPr>
          <p:nvPr>
            <p:ph idx="1"/>
          </p:nvPr>
        </p:nvPicPr>
        <p:blipFill>
          <a:blip r:embed="rId3"/>
          <a:stretch>
            <a:fillRect/>
          </a:stretch>
        </p:blipFill>
        <p:spPr>
          <a:xfrm>
            <a:off x="279257" y="2028840"/>
            <a:ext cx="4887622" cy="3200694"/>
          </a:xfrm>
          <a:effectLst>
            <a:outerShdw blurRad="63500" sx="102000" sy="102000" algn="ctr" rotWithShape="0">
              <a:prstClr val="black">
                <a:alpha val="40000"/>
              </a:prstClr>
            </a:outerShdw>
          </a:effectLst>
        </p:spPr>
      </p:pic>
      <p:sp>
        <p:nvSpPr>
          <p:cNvPr id="4" name="Slide Number Placeholder 3">
            <a:extLst>
              <a:ext uri="{FF2B5EF4-FFF2-40B4-BE49-F238E27FC236}">
                <a16:creationId xmlns:a16="http://schemas.microsoft.com/office/drawing/2014/main" id="{00DBE464-E686-413D-BDF3-137DCAC3E143}"/>
              </a:ext>
            </a:extLst>
          </p:cNvPr>
          <p:cNvSpPr>
            <a:spLocks noGrp="1"/>
          </p:cNvSpPr>
          <p:nvPr>
            <p:ph type="sldNum" sz="quarter" idx="12"/>
          </p:nvPr>
        </p:nvSpPr>
        <p:spPr/>
        <p:txBody>
          <a:bodyPr/>
          <a:lstStyle/>
          <a:p>
            <a:fld id="{180556A0-B6EB-4F28-B6E9-3DC3D752A6E4}" type="slidenum">
              <a:rPr lang="en-US" smtClean="0"/>
              <a:pPr/>
              <a:t>54</a:t>
            </a:fld>
            <a:endParaRPr lang="en-US" dirty="0"/>
          </a:p>
        </p:txBody>
      </p:sp>
      <p:sp>
        <p:nvSpPr>
          <p:cNvPr id="7" name="TextBox 6">
            <a:extLst>
              <a:ext uri="{FF2B5EF4-FFF2-40B4-BE49-F238E27FC236}">
                <a16:creationId xmlns:a16="http://schemas.microsoft.com/office/drawing/2014/main" id="{E4ED2018-850A-468C-A2CB-B7BC67A76FF7}"/>
              </a:ext>
            </a:extLst>
          </p:cNvPr>
          <p:cNvSpPr txBox="1"/>
          <p:nvPr/>
        </p:nvSpPr>
        <p:spPr>
          <a:xfrm>
            <a:off x="5216755" y="2475025"/>
            <a:ext cx="3877368" cy="2308324"/>
          </a:xfrm>
          <a:prstGeom prst="rect">
            <a:avLst/>
          </a:prstGeom>
          <a:noFill/>
        </p:spPr>
        <p:txBody>
          <a:bodyPr wrap="square" rtlCol="0">
            <a:spAutoFit/>
          </a:bodyPr>
          <a:lstStyle/>
          <a:p>
            <a:pPr algn="ctr"/>
            <a:r>
              <a:rPr lang="en-US" sz="2400" b="1" dirty="0"/>
              <a:t>Pre-submitted questions </a:t>
            </a:r>
          </a:p>
          <a:p>
            <a:pPr algn="ctr"/>
            <a:r>
              <a:rPr lang="en-US" sz="2400" b="1" dirty="0"/>
              <a:t>about the pace of conversations and what to do with someone who has an opposite communication style. </a:t>
            </a:r>
          </a:p>
        </p:txBody>
      </p:sp>
      <p:sp>
        <p:nvSpPr>
          <p:cNvPr id="5" name="TextBox 4">
            <a:extLst>
              <a:ext uri="{FF2B5EF4-FFF2-40B4-BE49-F238E27FC236}">
                <a16:creationId xmlns:a16="http://schemas.microsoft.com/office/drawing/2014/main" id="{28F4DC2F-C76C-4F0B-94D0-F7BAD03A8EC4}"/>
              </a:ext>
            </a:extLst>
          </p:cNvPr>
          <p:cNvSpPr txBox="1"/>
          <p:nvPr/>
        </p:nvSpPr>
        <p:spPr>
          <a:xfrm>
            <a:off x="1140712" y="5687466"/>
            <a:ext cx="6862573" cy="369332"/>
          </a:xfrm>
          <a:prstGeom prst="rect">
            <a:avLst/>
          </a:prstGeom>
          <a:noFill/>
        </p:spPr>
        <p:txBody>
          <a:bodyPr wrap="square" rtlCol="0">
            <a:spAutoFit/>
          </a:bodyPr>
          <a:lstStyle/>
          <a:p>
            <a:pPr algn="ctr"/>
            <a:r>
              <a:rPr lang="en-US" b="1" dirty="0">
                <a:solidFill>
                  <a:schemeClr val="accent6">
                    <a:lumMod val="75000"/>
                  </a:schemeClr>
                </a:solidFill>
              </a:rPr>
              <a:t>Please visit Cardlytics Portal for Pre-Submitted Questions</a:t>
            </a:r>
          </a:p>
        </p:txBody>
      </p:sp>
    </p:spTree>
    <p:extLst>
      <p:ext uri="{BB962C8B-B14F-4D97-AF65-F5344CB8AC3E}">
        <p14:creationId xmlns:p14="http://schemas.microsoft.com/office/powerpoint/2010/main" val="155575760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3E045C6-8740-4DAF-BDA9-E083DA030436}"/>
              </a:ext>
            </a:extLst>
          </p:cNvPr>
          <p:cNvSpPr/>
          <p:nvPr/>
        </p:nvSpPr>
        <p:spPr>
          <a:xfrm>
            <a:off x="0" y="548640"/>
            <a:ext cx="9144000" cy="57332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00DBE464-E686-413D-BDF3-137DCAC3E143}"/>
              </a:ext>
            </a:extLst>
          </p:cNvPr>
          <p:cNvSpPr>
            <a:spLocks noGrp="1"/>
          </p:cNvSpPr>
          <p:nvPr>
            <p:ph type="sldNum" sz="quarter" idx="12"/>
          </p:nvPr>
        </p:nvSpPr>
        <p:spPr/>
        <p:txBody>
          <a:bodyPr/>
          <a:lstStyle/>
          <a:p>
            <a:fld id="{180556A0-B6EB-4F28-B6E9-3DC3D752A6E4}" type="slidenum">
              <a:rPr lang="en-US" smtClean="0"/>
              <a:pPr/>
              <a:t>55</a:t>
            </a:fld>
            <a:endParaRPr lang="en-US" dirty="0"/>
          </a:p>
        </p:txBody>
      </p:sp>
      <p:sp>
        <p:nvSpPr>
          <p:cNvPr id="7" name="TextBox 6">
            <a:extLst>
              <a:ext uri="{FF2B5EF4-FFF2-40B4-BE49-F238E27FC236}">
                <a16:creationId xmlns:a16="http://schemas.microsoft.com/office/drawing/2014/main" id="{E4ED2018-850A-468C-A2CB-B7BC67A76FF7}"/>
              </a:ext>
            </a:extLst>
          </p:cNvPr>
          <p:cNvSpPr txBox="1"/>
          <p:nvPr/>
        </p:nvSpPr>
        <p:spPr>
          <a:xfrm>
            <a:off x="5595064" y="2325461"/>
            <a:ext cx="3318078" cy="2554545"/>
          </a:xfrm>
          <a:prstGeom prst="rect">
            <a:avLst/>
          </a:prstGeom>
          <a:noFill/>
        </p:spPr>
        <p:txBody>
          <a:bodyPr wrap="square" rtlCol="0">
            <a:spAutoFit/>
          </a:bodyPr>
          <a:lstStyle/>
          <a:p>
            <a:pPr algn="ctr"/>
            <a:r>
              <a:rPr lang="en-US" sz="3200" b="1" dirty="0"/>
              <a:t>Pre-submitted questions </a:t>
            </a:r>
          </a:p>
          <a:p>
            <a:pPr algn="ctr"/>
            <a:r>
              <a:rPr lang="en-US" sz="3200" b="1" dirty="0"/>
              <a:t>about avoiding the “Witchy” label. </a:t>
            </a:r>
          </a:p>
        </p:txBody>
      </p:sp>
      <p:sp>
        <p:nvSpPr>
          <p:cNvPr id="10" name="Title 1">
            <a:extLst>
              <a:ext uri="{FF2B5EF4-FFF2-40B4-BE49-F238E27FC236}">
                <a16:creationId xmlns:a16="http://schemas.microsoft.com/office/drawing/2014/main" id="{65C8CB4D-DC9E-4851-A600-3F0076F53453}"/>
              </a:ext>
            </a:extLst>
          </p:cNvPr>
          <p:cNvSpPr>
            <a:spLocks noGrp="1"/>
          </p:cNvSpPr>
          <p:nvPr>
            <p:ph type="title"/>
          </p:nvPr>
        </p:nvSpPr>
        <p:spPr>
          <a:xfrm>
            <a:off x="1103270" y="801202"/>
            <a:ext cx="6937459" cy="892423"/>
          </a:xfrm>
        </p:spPr>
        <p:txBody>
          <a:bodyPr/>
          <a:lstStyle/>
          <a:p>
            <a:pPr algn="ctr"/>
            <a:r>
              <a:rPr lang="en-US" dirty="0">
                <a:effectLst>
                  <a:outerShdw blurRad="38100" dist="38100" dir="2700000" algn="tl">
                    <a:srgbClr val="000000">
                      <a:alpha val="43137"/>
                    </a:srgbClr>
                  </a:outerShdw>
                </a:effectLst>
              </a:rPr>
              <a:t>Next session in October</a:t>
            </a:r>
          </a:p>
        </p:txBody>
      </p:sp>
      <p:sp>
        <p:nvSpPr>
          <p:cNvPr id="11" name="TextBox 10">
            <a:extLst>
              <a:ext uri="{FF2B5EF4-FFF2-40B4-BE49-F238E27FC236}">
                <a16:creationId xmlns:a16="http://schemas.microsoft.com/office/drawing/2014/main" id="{DD8A5CCB-629B-475B-B3D0-706D1E2BAF13}"/>
              </a:ext>
            </a:extLst>
          </p:cNvPr>
          <p:cNvSpPr txBox="1"/>
          <p:nvPr/>
        </p:nvSpPr>
        <p:spPr>
          <a:xfrm>
            <a:off x="1140712" y="5687466"/>
            <a:ext cx="6862573" cy="369332"/>
          </a:xfrm>
          <a:prstGeom prst="rect">
            <a:avLst/>
          </a:prstGeom>
          <a:noFill/>
        </p:spPr>
        <p:txBody>
          <a:bodyPr wrap="square" rtlCol="0">
            <a:spAutoFit/>
          </a:bodyPr>
          <a:lstStyle/>
          <a:p>
            <a:pPr algn="ctr"/>
            <a:r>
              <a:rPr lang="en-US" b="1" dirty="0">
                <a:solidFill>
                  <a:schemeClr val="accent6">
                    <a:lumMod val="75000"/>
                  </a:schemeClr>
                </a:solidFill>
              </a:rPr>
              <a:t>Please visit Cardlytics Portal for Pre-Submitted Questions</a:t>
            </a:r>
          </a:p>
        </p:txBody>
      </p:sp>
      <p:pic>
        <p:nvPicPr>
          <p:cNvPr id="15" name="Picture 14" descr="A picture containing snow, skiing, outdoor, slope&#10;&#10;Description automatically generated">
            <a:extLst>
              <a:ext uri="{FF2B5EF4-FFF2-40B4-BE49-F238E27FC236}">
                <a16:creationId xmlns:a16="http://schemas.microsoft.com/office/drawing/2014/main" id="{C8A947E7-D63B-4926-AED1-019FC2721C11}"/>
              </a:ext>
            </a:extLst>
          </p:cNvPr>
          <p:cNvPicPr>
            <a:picLocks noChangeAspect="1"/>
          </p:cNvPicPr>
          <p:nvPr/>
        </p:nvPicPr>
        <p:blipFill rotWithShape="1">
          <a:blip r:embed="rId3">
            <a:extLst>
              <a:ext uri="{28A0092B-C50C-407E-A947-70E740481C1C}">
                <a14:useLocalDpi xmlns:a14="http://schemas.microsoft.com/office/drawing/2010/main" val="0"/>
              </a:ext>
            </a:extLst>
          </a:blip>
          <a:srcRect l="5378" t="7263" r="21016" b="6867"/>
          <a:stretch/>
        </p:blipFill>
        <p:spPr>
          <a:xfrm>
            <a:off x="630936" y="1808774"/>
            <a:ext cx="4613188" cy="3587918"/>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60999328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group of people raising their hands&#10;&#10;Description automatically generated with medium confidence">
            <a:extLst>
              <a:ext uri="{FF2B5EF4-FFF2-40B4-BE49-F238E27FC236}">
                <a16:creationId xmlns:a16="http://schemas.microsoft.com/office/drawing/2014/main" id="{0F66D33D-6188-461F-A285-83D88C2C966A}"/>
              </a:ext>
            </a:extLst>
          </p:cNvPr>
          <p:cNvPicPr>
            <a:picLocks noChangeAspect="1"/>
          </p:cNvPicPr>
          <p:nvPr/>
        </p:nvPicPr>
        <p:blipFill rotWithShape="1">
          <a:blip r:embed="rId2">
            <a:extLst>
              <a:ext uri="{28A0092B-C50C-407E-A947-70E740481C1C}">
                <a14:useLocalDpi xmlns:a14="http://schemas.microsoft.com/office/drawing/2010/main" val="0"/>
              </a:ext>
            </a:extLst>
          </a:blip>
          <a:srcRect l="21613" t="9091" r="20861"/>
          <a:stretch/>
        </p:blipFill>
        <p:spPr>
          <a:xfrm>
            <a:off x="2641851" y="10"/>
            <a:ext cx="6502149" cy="6857990"/>
          </a:xfrm>
          <a:prstGeom prst="rect">
            <a:avLst/>
          </a:prstGeom>
        </p:spPr>
      </p:pic>
      <p:sp>
        <p:nvSpPr>
          <p:cNvPr id="30" name="Rectangle 29">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7004404"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24B50D8-86DE-43D0-A42D-BC2C4EBEDA2D}"/>
              </a:ext>
            </a:extLst>
          </p:cNvPr>
          <p:cNvSpPr>
            <a:spLocks noGrp="1"/>
          </p:cNvSpPr>
          <p:nvPr>
            <p:ph type="title"/>
          </p:nvPr>
        </p:nvSpPr>
        <p:spPr>
          <a:xfrm>
            <a:off x="124671" y="1077060"/>
            <a:ext cx="4213516" cy="3204134"/>
          </a:xfrm>
        </p:spPr>
        <p:txBody>
          <a:bodyPr vert="horz" lIns="91440" tIns="45720" rIns="91440" bIns="45720" rtlCol="0" anchor="b">
            <a:normAutofit/>
          </a:bodyPr>
          <a:lstStyle/>
          <a:p>
            <a:r>
              <a:rPr lang="en-US" sz="4800" b="1">
                <a:effectLst>
                  <a:outerShdw blurRad="38100" dist="38100" dir="2700000" algn="tl">
                    <a:srgbClr val="000000">
                      <a:alpha val="43137"/>
                    </a:srgbClr>
                  </a:outerShdw>
                </a:effectLst>
                <a:latin typeface="+mj-lt"/>
              </a:rPr>
              <a:t>FINAL QUESTIONS?</a:t>
            </a:r>
          </a:p>
        </p:txBody>
      </p:sp>
      <p:sp>
        <p:nvSpPr>
          <p:cNvPr id="32" name="Rectangle 31">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1653" y="434802"/>
            <a:ext cx="146304"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4" name="Rectangle 33">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0771" y="4546920"/>
            <a:ext cx="298323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457778D8-2B5F-4894-AECC-11560E2D5E06}"/>
              </a:ext>
            </a:extLst>
          </p:cNvPr>
          <p:cNvSpPr>
            <a:spLocks noGrp="1"/>
          </p:cNvSpPr>
          <p:nvPr>
            <p:ph type="sldNum" sz="quarter" idx="12"/>
          </p:nvPr>
        </p:nvSpPr>
        <p:spPr>
          <a:xfrm>
            <a:off x="6728114" y="6356350"/>
            <a:ext cx="2057400" cy="365125"/>
          </a:xfrm>
        </p:spPr>
        <p:txBody>
          <a:bodyPr vert="horz" lIns="91440" tIns="45720" rIns="91440" bIns="45720" rtlCol="0" anchor="ctr">
            <a:normAutofit/>
          </a:bodyPr>
          <a:lstStyle/>
          <a:p>
            <a:pPr algn="r" defTabSz="914400">
              <a:spcAft>
                <a:spcPts val="600"/>
              </a:spcAft>
              <a:defRPr/>
            </a:pPr>
            <a:fld id="{180556A0-B6EB-4F28-B6E9-3DC3D752A6E4}" type="slidenum">
              <a:rPr lang="en-US" sz="1000" b="0">
                <a:solidFill>
                  <a:schemeClr val="tx1"/>
                </a:solidFill>
                <a:latin typeface="Calibri" panose="020F0502020204030204"/>
              </a:rPr>
              <a:pPr algn="r" defTabSz="914400">
                <a:spcAft>
                  <a:spcPts val="600"/>
                </a:spcAft>
                <a:defRPr/>
              </a:pPr>
              <a:t>56</a:t>
            </a:fld>
            <a:endParaRPr lang="en-US" sz="1000" b="0">
              <a:solidFill>
                <a:schemeClr val="tx1"/>
              </a:solidFill>
              <a:latin typeface="Calibri" panose="020F0502020204030204"/>
            </a:endParaRPr>
          </a:p>
        </p:txBody>
      </p:sp>
      <p:pic>
        <p:nvPicPr>
          <p:cNvPr id="10" name="Picture 9">
            <a:extLst>
              <a:ext uri="{FF2B5EF4-FFF2-40B4-BE49-F238E27FC236}">
                <a16:creationId xmlns:a16="http://schemas.microsoft.com/office/drawing/2014/main" id="{2F6809A0-5CB8-4301-9574-44601436B19E}"/>
              </a:ext>
            </a:extLst>
          </p:cNvPr>
          <p:cNvPicPr>
            <a:picLocks noChangeAspect="1"/>
          </p:cNvPicPr>
          <p:nvPr/>
        </p:nvPicPr>
        <p:blipFill rotWithShape="1">
          <a:blip r:embed="rId3">
            <a:lum bright="70000" contrast="-70000"/>
            <a:extLst>
              <a:ext uri="{28A0092B-C50C-407E-A947-70E740481C1C}">
                <a14:useLocalDpi xmlns:a14="http://schemas.microsoft.com/office/drawing/2010/main" val="0"/>
              </a:ext>
            </a:extLst>
          </a:blip>
          <a:srcRect l="19039"/>
          <a:stretch/>
        </p:blipFill>
        <p:spPr>
          <a:xfrm>
            <a:off x="124671" y="6448433"/>
            <a:ext cx="1210839" cy="390393"/>
          </a:xfrm>
          <a:prstGeom prst="rect">
            <a:avLst/>
          </a:prstGeom>
        </p:spPr>
      </p:pic>
    </p:spTree>
    <p:extLst>
      <p:ext uri="{BB962C8B-B14F-4D97-AF65-F5344CB8AC3E}">
        <p14:creationId xmlns:p14="http://schemas.microsoft.com/office/powerpoint/2010/main" val="2961571916"/>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F94FADBF-CEBC-43C2-8502-04D085480F4A}"/>
              </a:ext>
            </a:extLst>
          </p:cNvPr>
          <p:cNvGrpSpPr/>
          <p:nvPr/>
        </p:nvGrpSpPr>
        <p:grpSpPr>
          <a:xfrm>
            <a:off x="0" y="722376"/>
            <a:ext cx="7333488" cy="1920240"/>
            <a:chOff x="0" y="722376"/>
            <a:chExt cx="7333488" cy="1920240"/>
          </a:xfrm>
        </p:grpSpPr>
        <p:sp>
          <p:nvSpPr>
            <p:cNvPr id="2" name="Rectangle 1">
              <a:extLst>
                <a:ext uri="{FF2B5EF4-FFF2-40B4-BE49-F238E27FC236}">
                  <a16:creationId xmlns:a16="http://schemas.microsoft.com/office/drawing/2014/main" id="{482FD198-3784-429C-A4E8-7A366FFF779B}"/>
                </a:ext>
              </a:extLst>
            </p:cNvPr>
            <p:cNvSpPr/>
            <p:nvPr/>
          </p:nvSpPr>
          <p:spPr>
            <a:xfrm>
              <a:off x="0" y="722376"/>
              <a:ext cx="2788920" cy="19202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F600C005-90A0-42A6-8967-85D8C39C62A1}"/>
                </a:ext>
              </a:extLst>
            </p:cNvPr>
            <p:cNvSpPr/>
            <p:nvPr/>
          </p:nvSpPr>
          <p:spPr>
            <a:xfrm>
              <a:off x="2562543" y="1316736"/>
              <a:ext cx="4770945" cy="11064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Picture 3" descr="Logo&#10;&#10;Description automatically generated with low confidence">
            <a:extLst>
              <a:ext uri="{FF2B5EF4-FFF2-40B4-BE49-F238E27FC236}">
                <a16:creationId xmlns:a16="http://schemas.microsoft.com/office/drawing/2014/main" id="{BF123A82-D1AD-4F79-BBF3-047C3DD11A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7063" y="860607"/>
            <a:ext cx="2608263" cy="1419203"/>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30986B38-FAE5-46CB-84A4-EC066617B2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99300" y="1097672"/>
            <a:ext cx="2988468" cy="945071"/>
          </a:xfrm>
          <a:prstGeom prst="rect">
            <a:avLst/>
          </a:prstGeom>
        </p:spPr>
      </p:pic>
    </p:spTree>
    <p:extLst>
      <p:ext uri="{BB962C8B-B14F-4D97-AF65-F5344CB8AC3E}">
        <p14:creationId xmlns:p14="http://schemas.microsoft.com/office/powerpoint/2010/main" val="248048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WSGW OnLine Poll: Women and the Military Draft (results) | WSGW 790 AM &amp;amp;  100.5 FM">
            <a:extLst>
              <a:ext uri="{FF2B5EF4-FFF2-40B4-BE49-F238E27FC236}">
                <a16:creationId xmlns:a16="http://schemas.microsoft.com/office/drawing/2014/main" id="{7B460732-5291-407B-B873-0C5FD93D806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116" r="18296" b="-1"/>
          <a:stretch/>
        </p:blipFill>
        <p:spPr bwMode="auto">
          <a:xfrm flipH="1">
            <a:off x="20" y="10"/>
            <a:ext cx="7252212" cy="6857990"/>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843764" y="0"/>
            <a:ext cx="530023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a:extLst>
              <a:ext uri="{FF2B5EF4-FFF2-40B4-BE49-F238E27FC236}">
                <a16:creationId xmlns:a16="http://schemas.microsoft.com/office/drawing/2014/main" id="{E0902CB1-AFAC-4881-B4C4-2F2B0751CE20}"/>
              </a:ext>
            </a:extLst>
          </p:cNvPr>
          <p:cNvSpPr txBox="1">
            <a:spLocks/>
          </p:cNvSpPr>
          <p:nvPr/>
        </p:nvSpPr>
        <p:spPr>
          <a:xfrm>
            <a:off x="4462272" y="1373641"/>
            <a:ext cx="4798313" cy="189991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a:lstStyle>
          <a:p>
            <a:pPr algn="ctr">
              <a:spcAft>
                <a:spcPts val="600"/>
              </a:spcAft>
            </a:pPr>
            <a:r>
              <a:rPr lang="en-US" sz="4800" dirty="0">
                <a:effectLst>
                  <a:outerShdw blurRad="38100" dist="38100" dir="2700000" algn="tl">
                    <a:srgbClr val="000000">
                      <a:alpha val="43137"/>
                    </a:srgbClr>
                  </a:outerShdw>
                </a:effectLst>
                <a:latin typeface="+mj-lt"/>
              </a:rPr>
              <a:t>Difficult Conversations are like …</a:t>
            </a:r>
          </a:p>
        </p:txBody>
      </p:sp>
      <p:sp>
        <p:nvSpPr>
          <p:cNvPr id="6" name="Title 1">
            <a:extLst>
              <a:ext uri="{FF2B5EF4-FFF2-40B4-BE49-F238E27FC236}">
                <a16:creationId xmlns:a16="http://schemas.microsoft.com/office/drawing/2014/main" id="{77B7DBD4-87F3-493E-87E0-0864C154BA3B}"/>
              </a:ext>
            </a:extLst>
          </p:cNvPr>
          <p:cNvSpPr txBox="1">
            <a:spLocks/>
          </p:cNvSpPr>
          <p:nvPr/>
        </p:nvSpPr>
        <p:spPr>
          <a:xfrm>
            <a:off x="5449824" y="3577336"/>
            <a:ext cx="3984497" cy="1707896"/>
          </a:xfrm>
          <a:prstGeom prst="rect">
            <a:avLst/>
          </a:prstGeom>
        </p:spPr>
        <p:txBody>
          <a:bodyPr vert="horz" lIns="91440" tIns="45720" rIns="91440" bIns="45720" rtlCol="0">
            <a:normAutofit/>
          </a:bodyPr>
          <a:lst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a:lstStyle>
          <a:p>
            <a:pPr algn="ctr">
              <a:spcAft>
                <a:spcPts val="600"/>
              </a:spcAft>
            </a:pPr>
            <a:r>
              <a:rPr lang="en-US" sz="4000" dirty="0">
                <a:ea typeface="+mn-ea"/>
                <a:cs typeface="+mn-cs"/>
              </a:rPr>
              <a:t>… Crawling through mud.</a:t>
            </a:r>
          </a:p>
        </p:txBody>
      </p:sp>
      <p:sp>
        <p:nvSpPr>
          <p:cNvPr id="4" name="Slide Number Placeholder 3">
            <a:extLst>
              <a:ext uri="{FF2B5EF4-FFF2-40B4-BE49-F238E27FC236}">
                <a16:creationId xmlns:a16="http://schemas.microsoft.com/office/drawing/2014/main" id="{6A98685C-EF1E-4C3E-BF42-3848FEB5ED07}"/>
              </a:ext>
            </a:extLst>
          </p:cNvPr>
          <p:cNvSpPr>
            <a:spLocks noGrp="1"/>
          </p:cNvSpPr>
          <p:nvPr>
            <p:ph type="sldNum" sz="quarter" idx="12"/>
          </p:nvPr>
        </p:nvSpPr>
        <p:spPr>
          <a:xfrm>
            <a:off x="6457950" y="6356350"/>
            <a:ext cx="2057400" cy="365125"/>
          </a:xfrm>
        </p:spPr>
        <p:txBody>
          <a:bodyPr vert="horz" lIns="91440" tIns="45720" rIns="91440" bIns="45720" rtlCol="0" anchor="ctr">
            <a:normAutofit/>
          </a:bodyPr>
          <a:lstStyle/>
          <a:p>
            <a:pPr algn="r" defTabSz="914400">
              <a:spcAft>
                <a:spcPts val="600"/>
              </a:spcAft>
              <a:defRPr/>
            </a:pPr>
            <a:fld id="{180556A0-B6EB-4F28-B6E9-3DC3D752A6E4}" type="slidenum">
              <a:rPr lang="en-US" sz="1200" b="0" smtClean="0">
                <a:solidFill>
                  <a:prstClr val="black">
                    <a:tint val="75000"/>
                  </a:prstClr>
                </a:solidFill>
                <a:latin typeface="Calibri" panose="020F0502020204030204"/>
              </a:rPr>
              <a:pPr algn="r" defTabSz="914400">
                <a:spcAft>
                  <a:spcPts val="600"/>
                </a:spcAft>
                <a:defRPr/>
              </a:pPr>
              <a:t>6</a:t>
            </a:fld>
            <a:endParaRPr lang="en-US" sz="1200" b="0">
              <a:solidFill>
                <a:prstClr val="black">
                  <a:tint val="75000"/>
                </a:prstClr>
              </a:solidFill>
              <a:latin typeface="Calibri" panose="020F0502020204030204"/>
            </a:endParaRPr>
          </a:p>
        </p:txBody>
      </p:sp>
      <p:pic>
        <p:nvPicPr>
          <p:cNvPr id="11" name="Picture 10" descr="A picture containing text&#10;&#10;Description automatically generated">
            <a:extLst>
              <a:ext uri="{FF2B5EF4-FFF2-40B4-BE49-F238E27FC236}">
                <a16:creationId xmlns:a16="http://schemas.microsoft.com/office/drawing/2014/main" id="{2B4FB1C0-A383-40A8-9107-DE89FA6022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52839" y="94747"/>
            <a:ext cx="1248156" cy="394716"/>
          </a:xfrm>
          <a:prstGeom prst="rect">
            <a:avLst/>
          </a:prstGeom>
        </p:spPr>
      </p:pic>
    </p:spTree>
    <p:extLst>
      <p:ext uri="{BB962C8B-B14F-4D97-AF65-F5344CB8AC3E}">
        <p14:creationId xmlns:p14="http://schemas.microsoft.com/office/powerpoint/2010/main" val="3204948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wd">
                                    <p:tmPct val="15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par>
                          <p:cTn id="8" fill="hold">
                            <p:stCondLst>
                              <p:cond delay="16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7316481C-0A49-4796-812B-0D64F063B7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438A78E-FE5A-4EDD-8AC8-669F94982DED}"/>
              </a:ext>
            </a:extLst>
          </p:cNvPr>
          <p:cNvSpPr>
            <a:spLocks noGrp="1"/>
          </p:cNvSpPr>
          <p:nvPr>
            <p:ph type="title"/>
          </p:nvPr>
        </p:nvSpPr>
        <p:spPr>
          <a:xfrm>
            <a:off x="603777" y="1386562"/>
            <a:ext cx="3465303" cy="4986806"/>
          </a:xfrm>
        </p:spPr>
        <p:txBody>
          <a:bodyPr vert="horz" lIns="91440" tIns="45720" rIns="91440" bIns="45720" rtlCol="0" anchor="t">
            <a:normAutofit/>
          </a:bodyPr>
          <a:lstStyle/>
          <a:p>
            <a:r>
              <a:rPr lang="en-US" sz="4000" dirty="0">
                <a:latin typeface="+mj-lt"/>
              </a:rPr>
              <a:t>Put your expressions of what a difficult conversation is in the </a:t>
            </a:r>
            <a:br>
              <a:rPr lang="en-US" sz="4000" dirty="0">
                <a:latin typeface="+mj-lt"/>
              </a:rPr>
            </a:br>
            <a:r>
              <a:rPr lang="en-US" sz="4000" dirty="0">
                <a:latin typeface="+mj-lt"/>
              </a:rPr>
              <a:t>chat box. </a:t>
            </a:r>
          </a:p>
        </p:txBody>
      </p:sp>
      <p:sp>
        <p:nvSpPr>
          <p:cNvPr id="21" name="Rectangle 20">
            <a:extLst>
              <a:ext uri="{FF2B5EF4-FFF2-40B4-BE49-F238E27FC236}">
                <a16:creationId xmlns:a16="http://schemas.microsoft.com/office/drawing/2014/main" id="{A5271697-90F1-4A23-8EF2-0179F2EAFA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455228" cy="323398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a:extLst>
              <a:ext uri="{FF2B5EF4-FFF2-40B4-BE49-F238E27FC236}">
                <a16:creationId xmlns:a16="http://schemas.microsoft.com/office/drawing/2014/main" id="{0924561D-756D-410B-973A-E68C2552C20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91533" y="73152"/>
            <a:ext cx="884223" cy="232963"/>
            <a:chOff x="7763256" y="73152"/>
            <a:chExt cx="1178966" cy="232963"/>
          </a:xfrm>
        </p:grpSpPr>
        <p:sp>
          <p:nvSpPr>
            <p:cNvPr id="24" name="Rectangle 64">
              <a:extLst>
                <a:ext uri="{FF2B5EF4-FFF2-40B4-BE49-F238E27FC236}">
                  <a16:creationId xmlns:a16="http://schemas.microsoft.com/office/drawing/2014/main" id="{77AF0971-0074-4E4E-9318-C1990C6FF2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6307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66">
              <a:extLst>
                <a:ext uri="{FF2B5EF4-FFF2-40B4-BE49-F238E27FC236}">
                  <a16:creationId xmlns:a16="http://schemas.microsoft.com/office/drawing/2014/main" id="{0849707A-24B1-45E4-8493-5DC15C5782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6307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64">
              <a:extLst>
                <a:ext uri="{FF2B5EF4-FFF2-40B4-BE49-F238E27FC236}">
                  <a16:creationId xmlns:a16="http://schemas.microsoft.com/office/drawing/2014/main" id="{E0FFD705-F03C-46B0-ABB9-3C24E09312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8122"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66">
              <a:extLst>
                <a:ext uri="{FF2B5EF4-FFF2-40B4-BE49-F238E27FC236}">
                  <a16:creationId xmlns:a16="http://schemas.microsoft.com/office/drawing/2014/main" id="{520B12C0-88D0-4F6F-9F29-38E4D1D610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8122"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64">
              <a:extLst>
                <a:ext uri="{FF2B5EF4-FFF2-40B4-BE49-F238E27FC236}">
                  <a16:creationId xmlns:a16="http://schemas.microsoft.com/office/drawing/2014/main" id="{DEDD5A45-3641-4FE7-8375-EECF2DC9D0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1316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66">
              <a:extLst>
                <a:ext uri="{FF2B5EF4-FFF2-40B4-BE49-F238E27FC236}">
                  <a16:creationId xmlns:a16="http://schemas.microsoft.com/office/drawing/2014/main" id="{89BF55CA-60FC-479D-A85E-48626FC135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1316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64">
              <a:extLst>
                <a:ext uri="{FF2B5EF4-FFF2-40B4-BE49-F238E27FC236}">
                  <a16:creationId xmlns:a16="http://schemas.microsoft.com/office/drawing/2014/main" id="{5AFBE5BF-E87A-408F-BBBD-44C3D04C04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88211"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66">
              <a:extLst>
                <a:ext uri="{FF2B5EF4-FFF2-40B4-BE49-F238E27FC236}">
                  <a16:creationId xmlns:a16="http://schemas.microsoft.com/office/drawing/2014/main" id="{1C27CF92-D148-45C8-88B6-F450B63DF1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88211"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64">
              <a:extLst>
                <a:ext uri="{FF2B5EF4-FFF2-40B4-BE49-F238E27FC236}">
                  <a16:creationId xmlns:a16="http://schemas.microsoft.com/office/drawing/2014/main" id="{51CA2232-D147-480C-B1EE-665EE6ACC7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3256"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66">
              <a:extLst>
                <a:ext uri="{FF2B5EF4-FFF2-40B4-BE49-F238E27FC236}">
                  <a16:creationId xmlns:a16="http://schemas.microsoft.com/office/drawing/2014/main" id="{7E67D92D-1CA9-43CE-8150-DF504F2BF0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3256"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64">
              <a:extLst>
                <a:ext uri="{FF2B5EF4-FFF2-40B4-BE49-F238E27FC236}">
                  <a16:creationId xmlns:a16="http://schemas.microsoft.com/office/drawing/2014/main" id="{7B273169-B674-4C50-A14D-A943B99792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8785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66">
              <a:extLst>
                <a:ext uri="{FF2B5EF4-FFF2-40B4-BE49-F238E27FC236}">
                  <a16:creationId xmlns:a16="http://schemas.microsoft.com/office/drawing/2014/main" id="{DF6183FA-653E-4533-9A0B-D249EC0B15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8785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64">
              <a:extLst>
                <a:ext uri="{FF2B5EF4-FFF2-40B4-BE49-F238E27FC236}">
                  <a16:creationId xmlns:a16="http://schemas.microsoft.com/office/drawing/2014/main" id="{A82EFE58-AAB0-4925-A176-6FF36BF878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2899"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66">
              <a:extLst>
                <a:ext uri="{FF2B5EF4-FFF2-40B4-BE49-F238E27FC236}">
                  <a16:creationId xmlns:a16="http://schemas.microsoft.com/office/drawing/2014/main" id="{3122AE75-4DBB-4E14-B0CA-DD1EAD89CE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2899"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64">
              <a:extLst>
                <a:ext uri="{FF2B5EF4-FFF2-40B4-BE49-F238E27FC236}">
                  <a16:creationId xmlns:a16="http://schemas.microsoft.com/office/drawing/2014/main" id="{4ED7E672-90FC-4E8C-9C43-3AAE391C6C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3794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66">
              <a:extLst>
                <a:ext uri="{FF2B5EF4-FFF2-40B4-BE49-F238E27FC236}">
                  <a16:creationId xmlns:a16="http://schemas.microsoft.com/office/drawing/2014/main" id="{A5C0019E-5136-4C5E-A223-1E1717FD47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3794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64">
              <a:extLst>
                <a:ext uri="{FF2B5EF4-FFF2-40B4-BE49-F238E27FC236}">
                  <a16:creationId xmlns:a16="http://schemas.microsoft.com/office/drawing/2014/main" id="{29705F60-CFE6-47C5-96E5-05E7731FC8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12988"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66">
              <a:extLst>
                <a:ext uri="{FF2B5EF4-FFF2-40B4-BE49-F238E27FC236}">
                  <a16:creationId xmlns:a16="http://schemas.microsoft.com/office/drawing/2014/main" id="{090E047C-18BC-4180-8D10-9F18F517BA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12988"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64">
              <a:extLst>
                <a:ext uri="{FF2B5EF4-FFF2-40B4-BE49-F238E27FC236}">
                  <a16:creationId xmlns:a16="http://schemas.microsoft.com/office/drawing/2014/main" id="{A153194A-C8B1-46DB-9C6B-9847B06FAE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8033"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66">
              <a:extLst>
                <a:ext uri="{FF2B5EF4-FFF2-40B4-BE49-F238E27FC236}">
                  <a16:creationId xmlns:a16="http://schemas.microsoft.com/office/drawing/2014/main" id="{5C0235EA-4E98-43EA-9AAE-2BD893DEAF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8033"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5" name="Rectangle 44">
            <a:extLst>
              <a:ext uri="{FF2B5EF4-FFF2-40B4-BE49-F238E27FC236}">
                <a16:creationId xmlns:a16="http://schemas.microsoft.com/office/drawing/2014/main" id="{D9F5512A-48E1-4C07-B75E-3CCC517B68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233650"/>
            <a:ext cx="455228" cy="3624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4B4C7FEE-FFB9-4DE7-BF0E-0C05C93A78FD}"/>
              </a:ext>
            </a:extLst>
          </p:cNvPr>
          <p:cNvSpPr>
            <a:spLocks noGrp="1"/>
          </p:cNvSpPr>
          <p:nvPr>
            <p:ph type="sldNum" sz="quarter" idx="12"/>
          </p:nvPr>
        </p:nvSpPr>
        <p:spPr>
          <a:xfrm>
            <a:off x="54864" y="3383280"/>
            <a:ext cx="342900" cy="365125"/>
          </a:xfrm>
        </p:spPr>
        <p:txBody>
          <a:bodyPr vert="horz" lIns="91440" tIns="45720" rIns="91440" bIns="45720" rtlCol="0" anchor="ctr">
            <a:normAutofit/>
          </a:bodyPr>
          <a:lstStyle/>
          <a:p>
            <a:pPr algn="ctr" defTabSz="914400">
              <a:spcAft>
                <a:spcPts val="600"/>
              </a:spcAft>
            </a:pPr>
            <a:fld id="{180556A0-B6EB-4F28-B6E9-3DC3D752A6E4}" type="slidenum">
              <a:rPr lang="en-US" sz="1200">
                <a:solidFill>
                  <a:srgbClr val="FFFFFF"/>
                </a:solidFill>
              </a:rPr>
              <a:pPr algn="ctr" defTabSz="914400">
                <a:spcAft>
                  <a:spcPts val="600"/>
                </a:spcAft>
              </a:pPr>
              <a:t>7</a:t>
            </a:fld>
            <a:endParaRPr lang="en-US" sz="1200">
              <a:solidFill>
                <a:srgbClr val="FFFFFF"/>
              </a:solidFill>
            </a:endParaRPr>
          </a:p>
        </p:txBody>
      </p:sp>
      <p:pic>
        <p:nvPicPr>
          <p:cNvPr id="7" name="Picture 6" descr="A picture containing text&#10;&#10;Description automatically generated">
            <a:extLst>
              <a:ext uri="{FF2B5EF4-FFF2-40B4-BE49-F238E27FC236}">
                <a16:creationId xmlns:a16="http://schemas.microsoft.com/office/drawing/2014/main" id="{C6454C05-D843-4EEC-8DB8-DA938D05C4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1499" y="718771"/>
            <a:ext cx="5142500" cy="5329018"/>
          </a:xfrm>
          <a:prstGeom prst="rect">
            <a:avLst/>
          </a:prstGeom>
        </p:spPr>
      </p:pic>
    </p:spTree>
    <p:extLst>
      <p:ext uri="{BB962C8B-B14F-4D97-AF65-F5344CB8AC3E}">
        <p14:creationId xmlns:p14="http://schemas.microsoft.com/office/powerpoint/2010/main" val="21930737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84697CDA-BDB7-4883-B48B-1D4EDB2F0E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BA2562E8-9B60-425A-99D3-F8266B280D65}"/>
              </a:ext>
            </a:extLst>
          </p:cNvPr>
          <p:cNvSpPr txBox="1"/>
          <p:nvPr/>
        </p:nvSpPr>
        <p:spPr>
          <a:xfrm>
            <a:off x="1222313" y="292609"/>
            <a:ext cx="6693294" cy="1714232"/>
          </a:xfrm>
          <a:prstGeom prst="rect">
            <a:avLst/>
          </a:prstGeom>
        </p:spPr>
        <p:txBody>
          <a:bodyPr vert="horz" lIns="91440" tIns="45720" rIns="91440" bIns="45720" rtlCol="0" anchor="ctr">
            <a:normAutofit/>
          </a:bodyPr>
          <a:lstStyle/>
          <a:p>
            <a:pPr algn="ctr" defTabSz="914400">
              <a:lnSpc>
                <a:spcPct val="90000"/>
              </a:lnSpc>
              <a:spcBef>
                <a:spcPct val="0"/>
              </a:spcBef>
              <a:spcAft>
                <a:spcPts val="600"/>
              </a:spcAft>
            </a:pPr>
            <a:r>
              <a:rPr lang="en-US" sz="3800" b="1" kern="1200">
                <a:solidFill>
                  <a:schemeClr val="tx1"/>
                </a:solidFill>
                <a:effectLst>
                  <a:outerShdw blurRad="38100" dist="38100" dir="2700000" algn="tl">
                    <a:srgbClr val="000000">
                      <a:alpha val="43137"/>
                    </a:srgbClr>
                  </a:outerShdw>
                </a:effectLst>
                <a:latin typeface="+mj-lt"/>
                <a:ea typeface="+mj-ea"/>
                <a:cs typeface="+mj-cs"/>
              </a:rPr>
              <a:t>Chat Window: </a:t>
            </a:r>
          </a:p>
          <a:p>
            <a:pPr algn="ctr" defTabSz="914400">
              <a:lnSpc>
                <a:spcPct val="90000"/>
              </a:lnSpc>
              <a:spcBef>
                <a:spcPct val="0"/>
              </a:spcBef>
              <a:spcAft>
                <a:spcPts val="600"/>
              </a:spcAft>
            </a:pPr>
            <a:r>
              <a:rPr lang="en-US" sz="3100" b="1" kern="1200">
                <a:solidFill>
                  <a:schemeClr val="tx1"/>
                </a:solidFill>
                <a:latin typeface="+mj-lt"/>
                <a:ea typeface="+mj-ea"/>
                <a:cs typeface="+mj-cs"/>
              </a:rPr>
              <a:t>When you need to have a difficult conversation, what do you do?</a:t>
            </a:r>
            <a:endParaRPr lang="en-US" sz="3100" b="1" kern="1200" dirty="0">
              <a:solidFill>
                <a:schemeClr val="tx1"/>
              </a:solidFill>
              <a:latin typeface="+mj-lt"/>
              <a:ea typeface="+mj-ea"/>
              <a:cs typeface="+mj-cs"/>
            </a:endParaRPr>
          </a:p>
        </p:txBody>
      </p:sp>
      <p:sp>
        <p:nvSpPr>
          <p:cNvPr id="21" name="Freeform: Shape 20">
            <a:extLst>
              <a:ext uri="{FF2B5EF4-FFF2-40B4-BE49-F238E27FC236}">
                <a16:creationId xmlns:a16="http://schemas.microsoft.com/office/drawing/2014/main" id="{6295B176-FA0E-4B6A-A190-5E2E82BEA5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70359" y="2337807"/>
            <a:ext cx="7203281" cy="3585866"/>
          </a:xfrm>
          <a:custGeom>
            <a:avLst/>
            <a:gdLst>
              <a:gd name="connsiteX0" fmla="*/ 0 w 9604374"/>
              <a:gd name="connsiteY0" fmla="*/ 0 h 3585866"/>
              <a:gd name="connsiteX1" fmla="*/ 9604374 w 9604374"/>
              <a:gd name="connsiteY1" fmla="*/ 0 h 3585866"/>
              <a:gd name="connsiteX2" fmla="*/ 9604374 w 9604374"/>
              <a:gd name="connsiteY2" fmla="*/ 3095088 h 3585866"/>
              <a:gd name="connsiteX3" fmla="*/ 9591455 w 9604374"/>
              <a:gd name="connsiteY3" fmla="*/ 3097044 h 3585866"/>
              <a:gd name="connsiteX4" fmla="*/ 9285147 w 9604374"/>
              <a:gd name="connsiteY4" fmla="*/ 3164182 h 3585866"/>
              <a:gd name="connsiteX5" fmla="*/ 9114078 w 9604374"/>
              <a:gd name="connsiteY5" fmla="*/ 3164299 h 3585866"/>
              <a:gd name="connsiteX6" fmla="*/ 8999665 w 9604374"/>
              <a:gd name="connsiteY6" fmla="*/ 3157864 h 3585866"/>
              <a:gd name="connsiteX7" fmla="*/ 8925240 w 9604374"/>
              <a:gd name="connsiteY7" fmla="*/ 3152135 h 3585866"/>
              <a:gd name="connsiteX8" fmla="*/ 8868257 w 9604374"/>
              <a:gd name="connsiteY8" fmla="*/ 3146819 h 3585866"/>
              <a:gd name="connsiteX9" fmla="*/ 8792363 w 9604374"/>
              <a:gd name="connsiteY9" fmla="*/ 3146856 h 3585866"/>
              <a:gd name="connsiteX10" fmla="*/ 8668399 w 9604374"/>
              <a:gd name="connsiteY10" fmla="*/ 3196893 h 3585866"/>
              <a:gd name="connsiteX11" fmla="*/ 8474043 w 9604374"/>
              <a:gd name="connsiteY11" fmla="*/ 3240734 h 3585866"/>
              <a:gd name="connsiteX12" fmla="*/ 8317555 w 9604374"/>
              <a:gd name="connsiteY12" fmla="*/ 3247156 h 3585866"/>
              <a:gd name="connsiteX13" fmla="*/ 8280111 w 9604374"/>
              <a:gd name="connsiteY13" fmla="*/ 3255812 h 3585866"/>
              <a:gd name="connsiteX14" fmla="*/ 8096088 w 9604374"/>
              <a:gd name="connsiteY14" fmla="*/ 3253903 h 3585866"/>
              <a:gd name="connsiteX15" fmla="*/ 7825642 w 9604374"/>
              <a:gd name="connsiteY15" fmla="*/ 3271628 h 3585866"/>
              <a:gd name="connsiteX16" fmla="*/ 7531820 w 9604374"/>
              <a:gd name="connsiteY16" fmla="*/ 3252671 h 3585866"/>
              <a:gd name="connsiteX17" fmla="*/ 7193751 w 9604374"/>
              <a:gd name="connsiteY17" fmla="*/ 3245192 h 3585866"/>
              <a:gd name="connsiteX18" fmla="*/ 6976768 w 9604374"/>
              <a:gd name="connsiteY18" fmla="*/ 3238559 h 3585866"/>
              <a:gd name="connsiteX19" fmla="*/ 6756462 w 9604374"/>
              <a:gd name="connsiteY19" fmla="*/ 3273268 h 3585866"/>
              <a:gd name="connsiteX20" fmla="*/ 6512214 w 9604374"/>
              <a:gd name="connsiteY20" fmla="*/ 3298845 h 3585866"/>
              <a:gd name="connsiteX21" fmla="*/ 6289569 w 9604374"/>
              <a:gd name="connsiteY21" fmla="*/ 3301118 h 3585866"/>
              <a:gd name="connsiteX22" fmla="*/ 6157816 w 9604374"/>
              <a:gd name="connsiteY22" fmla="*/ 3308643 h 3585866"/>
              <a:gd name="connsiteX23" fmla="*/ 6110062 w 9604374"/>
              <a:gd name="connsiteY23" fmla="*/ 3321185 h 3585866"/>
              <a:gd name="connsiteX24" fmla="*/ 6041832 w 9604374"/>
              <a:gd name="connsiteY24" fmla="*/ 3332190 h 3585866"/>
              <a:gd name="connsiteX25" fmla="*/ 5923195 w 9604374"/>
              <a:gd name="connsiteY25" fmla="*/ 3359104 h 3585866"/>
              <a:gd name="connsiteX26" fmla="*/ 5770972 w 9604374"/>
              <a:gd name="connsiteY26" fmla="*/ 3369893 h 3585866"/>
              <a:gd name="connsiteX27" fmla="*/ 5632583 w 9604374"/>
              <a:gd name="connsiteY27" fmla="*/ 3357730 h 3585866"/>
              <a:gd name="connsiteX28" fmla="*/ 5539996 w 9604374"/>
              <a:gd name="connsiteY28" fmla="*/ 3352890 h 3585866"/>
              <a:gd name="connsiteX29" fmla="*/ 5315460 w 9604374"/>
              <a:gd name="connsiteY29" fmla="*/ 3350411 h 3585866"/>
              <a:gd name="connsiteX30" fmla="*/ 5072455 w 9604374"/>
              <a:gd name="connsiteY30" fmla="*/ 3338147 h 3585866"/>
              <a:gd name="connsiteX31" fmla="*/ 5016364 w 9604374"/>
              <a:gd name="connsiteY31" fmla="*/ 3348937 h 3585866"/>
              <a:gd name="connsiteX32" fmla="*/ 4922276 w 9604374"/>
              <a:gd name="connsiteY32" fmla="*/ 3366515 h 3585866"/>
              <a:gd name="connsiteX33" fmla="*/ 4856444 w 9604374"/>
              <a:gd name="connsiteY33" fmla="*/ 3399463 h 3585866"/>
              <a:gd name="connsiteX34" fmla="*/ 4775993 w 9604374"/>
              <a:gd name="connsiteY34" fmla="*/ 3406312 h 3585866"/>
              <a:gd name="connsiteX35" fmla="*/ 4667320 w 9604374"/>
              <a:gd name="connsiteY35" fmla="*/ 3397926 h 3585866"/>
              <a:gd name="connsiteX36" fmla="*/ 4540268 w 9604374"/>
              <a:gd name="connsiteY36" fmla="*/ 3424464 h 3585866"/>
              <a:gd name="connsiteX37" fmla="*/ 4465491 w 9604374"/>
              <a:gd name="connsiteY37" fmla="*/ 3433154 h 3585866"/>
              <a:gd name="connsiteX38" fmla="*/ 4262864 w 9604374"/>
              <a:gd name="connsiteY38" fmla="*/ 3464075 h 3585866"/>
              <a:gd name="connsiteX39" fmla="*/ 4175005 w 9604374"/>
              <a:gd name="connsiteY39" fmla="*/ 3493545 h 3585866"/>
              <a:gd name="connsiteX40" fmla="*/ 4030100 w 9604374"/>
              <a:gd name="connsiteY40" fmla="*/ 3514212 h 3585866"/>
              <a:gd name="connsiteX41" fmla="*/ 3926631 w 9604374"/>
              <a:gd name="connsiteY41" fmla="*/ 3525304 h 3585866"/>
              <a:gd name="connsiteX42" fmla="*/ 3897306 w 9604374"/>
              <a:gd name="connsiteY42" fmla="*/ 3547095 h 3585866"/>
              <a:gd name="connsiteX43" fmla="*/ 3896886 w 9604374"/>
              <a:gd name="connsiteY43" fmla="*/ 3547500 h 3585866"/>
              <a:gd name="connsiteX44" fmla="*/ 3834004 w 9604374"/>
              <a:gd name="connsiteY44" fmla="*/ 3550510 h 3585866"/>
              <a:gd name="connsiteX45" fmla="*/ 3696227 w 9604374"/>
              <a:gd name="connsiteY45" fmla="*/ 3574175 h 3585866"/>
              <a:gd name="connsiteX46" fmla="*/ 3652821 w 9604374"/>
              <a:gd name="connsiteY46" fmla="*/ 3580368 h 3585866"/>
              <a:gd name="connsiteX47" fmla="*/ 3629691 w 9604374"/>
              <a:gd name="connsiteY47" fmla="*/ 3585866 h 3585866"/>
              <a:gd name="connsiteX48" fmla="*/ 3595018 w 9604374"/>
              <a:gd name="connsiteY48" fmla="*/ 3571623 h 3585866"/>
              <a:gd name="connsiteX49" fmla="*/ 3551656 w 9604374"/>
              <a:gd name="connsiteY49" fmla="*/ 3577800 h 3585866"/>
              <a:gd name="connsiteX50" fmla="*/ 3541558 w 9604374"/>
              <a:gd name="connsiteY50" fmla="*/ 3579797 h 3585866"/>
              <a:gd name="connsiteX51" fmla="*/ 3465708 w 9604374"/>
              <a:gd name="connsiteY51" fmla="*/ 3565931 h 3585866"/>
              <a:gd name="connsiteX52" fmla="*/ 3458313 w 9604374"/>
              <a:gd name="connsiteY52" fmla="*/ 3560366 h 3585866"/>
              <a:gd name="connsiteX53" fmla="*/ 3420278 w 9604374"/>
              <a:gd name="connsiteY53" fmla="*/ 3557947 h 3585866"/>
              <a:gd name="connsiteX54" fmla="*/ 3415952 w 9604374"/>
              <a:gd name="connsiteY54" fmla="*/ 3559424 h 3585866"/>
              <a:gd name="connsiteX55" fmla="*/ 3384432 w 9604374"/>
              <a:gd name="connsiteY55" fmla="*/ 3550905 h 3585866"/>
              <a:gd name="connsiteX56" fmla="*/ 3258039 w 9604374"/>
              <a:gd name="connsiteY56" fmla="*/ 3535884 h 3585866"/>
              <a:gd name="connsiteX57" fmla="*/ 3015008 w 9604374"/>
              <a:gd name="connsiteY57" fmla="*/ 3528000 h 3585866"/>
              <a:gd name="connsiteX58" fmla="*/ 2761910 w 9604374"/>
              <a:gd name="connsiteY58" fmla="*/ 3505496 h 3585866"/>
              <a:gd name="connsiteX59" fmla="*/ 2521923 w 9604374"/>
              <a:gd name="connsiteY59" fmla="*/ 3514208 h 3585866"/>
              <a:gd name="connsiteX60" fmla="*/ 2085894 w 9604374"/>
              <a:gd name="connsiteY60" fmla="*/ 3490122 h 3585866"/>
              <a:gd name="connsiteX61" fmla="*/ 1936305 w 9604374"/>
              <a:gd name="connsiteY61" fmla="*/ 3487966 h 3585866"/>
              <a:gd name="connsiteX62" fmla="*/ 1836080 w 9604374"/>
              <a:gd name="connsiteY62" fmla="*/ 3487150 h 3585866"/>
              <a:gd name="connsiteX63" fmla="*/ 1829133 w 9604374"/>
              <a:gd name="connsiteY63" fmla="*/ 3489437 h 3585866"/>
              <a:gd name="connsiteX64" fmla="*/ 1801140 w 9604374"/>
              <a:gd name="connsiteY64" fmla="*/ 3490787 h 3585866"/>
              <a:gd name="connsiteX65" fmla="*/ 1793476 w 9604374"/>
              <a:gd name="connsiteY65" fmla="*/ 3500921 h 3585866"/>
              <a:gd name="connsiteX66" fmla="*/ 1699923 w 9604374"/>
              <a:gd name="connsiteY66" fmla="*/ 3509706 h 3585866"/>
              <a:gd name="connsiteX67" fmla="*/ 1474760 w 9604374"/>
              <a:gd name="connsiteY67" fmla="*/ 3513685 h 3585866"/>
              <a:gd name="connsiteX68" fmla="*/ 1308130 w 9604374"/>
              <a:gd name="connsiteY68" fmla="*/ 3496703 h 3585866"/>
              <a:gd name="connsiteX69" fmla="*/ 1252381 w 9604374"/>
              <a:gd name="connsiteY69" fmla="*/ 3506093 h 3585866"/>
              <a:gd name="connsiteX70" fmla="*/ 1174550 w 9604374"/>
              <a:gd name="connsiteY70" fmla="*/ 3512642 h 3585866"/>
              <a:gd name="connsiteX71" fmla="*/ 924455 w 9604374"/>
              <a:gd name="connsiteY71" fmla="*/ 3507283 h 3585866"/>
              <a:gd name="connsiteX72" fmla="*/ 718373 w 9604374"/>
              <a:gd name="connsiteY72" fmla="*/ 3511753 h 3585866"/>
              <a:gd name="connsiteX73" fmla="*/ 600444 w 9604374"/>
              <a:gd name="connsiteY73" fmla="*/ 3520899 h 3585866"/>
              <a:gd name="connsiteX74" fmla="*/ 351173 w 9604374"/>
              <a:gd name="connsiteY74" fmla="*/ 3495843 h 3585866"/>
              <a:gd name="connsiteX75" fmla="*/ 108372 w 9604374"/>
              <a:gd name="connsiteY75" fmla="*/ 3484386 h 3585866"/>
              <a:gd name="connsiteX76" fmla="*/ 6467 w 9604374"/>
              <a:gd name="connsiteY76" fmla="*/ 3476532 h 3585866"/>
              <a:gd name="connsiteX77" fmla="*/ 0 w 9604374"/>
              <a:gd name="connsiteY77" fmla="*/ 3475412 h 3585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9604374" h="3585866">
                <a:moveTo>
                  <a:pt x="0" y="0"/>
                </a:moveTo>
                <a:lnTo>
                  <a:pt x="9604374" y="0"/>
                </a:lnTo>
                <a:lnTo>
                  <a:pt x="9604374" y="3095088"/>
                </a:lnTo>
                <a:lnTo>
                  <a:pt x="9591455" y="3097044"/>
                </a:lnTo>
                <a:cubicBezTo>
                  <a:pt x="9496183" y="3133516"/>
                  <a:pt x="9411472" y="3121301"/>
                  <a:pt x="9285147" y="3164182"/>
                </a:cubicBezTo>
                <a:cubicBezTo>
                  <a:pt x="9222914" y="3162781"/>
                  <a:pt x="9174371" y="3173454"/>
                  <a:pt x="9114078" y="3164299"/>
                </a:cubicBezTo>
                <a:cubicBezTo>
                  <a:pt x="9087411" y="3155904"/>
                  <a:pt x="9030947" y="3180906"/>
                  <a:pt x="8999665" y="3157864"/>
                </a:cubicBezTo>
                <a:cubicBezTo>
                  <a:pt x="8997339" y="3174606"/>
                  <a:pt x="8938300" y="3159909"/>
                  <a:pt x="8925240" y="3152135"/>
                </a:cubicBezTo>
                <a:cubicBezTo>
                  <a:pt x="8910091" y="3159441"/>
                  <a:pt x="8884639" y="3146109"/>
                  <a:pt x="8868257" y="3146819"/>
                </a:cubicBezTo>
                <a:cubicBezTo>
                  <a:pt x="8835852" y="3110204"/>
                  <a:pt x="8832251" y="3167659"/>
                  <a:pt x="8792363" y="3146856"/>
                </a:cubicBezTo>
                <a:cubicBezTo>
                  <a:pt x="8774838" y="3159285"/>
                  <a:pt x="8715420" y="3185652"/>
                  <a:pt x="8668399" y="3196893"/>
                </a:cubicBezTo>
                <a:cubicBezTo>
                  <a:pt x="8575902" y="3221445"/>
                  <a:pt x="8569506" y="3250654"/>
                  <a:pt x="8474043" y="3240734"/>
                </a:cubicBezTo>
                <a:cubicBezTo>
                  <a:pt x="8460613" y="3264436"/>
                  <a:pt x="8297088" y="3204738"/>
                  <a:pt x="8317555" y="3247156"/>
                </a:cubicBezTo>
                <a:cubicBezTo>
                  <a:pt x="8285696" y="3245083"/>
                  <a:pt x="8262352" y="3228203"/>
                  <a:pt x="8280111" y="3255812"/>
                </a:cubicBezTo>
                <a:lnTo>
                  <a:pt x="8096088" y="3253903"/>
                </a:lnTo>
                <a:cubicBezTo>
                  <a:pt x="7994084" y="3261603"/>
                  <a:pt x="7930388" y="3281921"/>
                  <a:pt x="7825642" y="3271628"/>
                </a:cubicBezTo>
                <a:cubicBezTo>
                  <a:pt x="7723046" y="3270395"/>
                  <a:pt x="7671282" y="3252297"/>
                  <a:pt x="7531820" y="3252671"/>
                </a:cubicBezTo>
                <a:cubicBezTo>
                  <a:pt x="7433606" y="3250277"/>
                  <a:pt x="7293100" y="3236234"/>
                  <a:pt x="7193751" y="3245192"/>
                </a:cubicBezTo>
                <a:cubicBezTo>
                  <a:pt x="7074822" y="3223769"/>
                  <a:pt x="7104250" y="3250265"/>
                  <a:pt x="6976768" y="3238559"/>
                </a:cubicBezTo>
                <a:cubicBezTo>
                  <a:pt x="6921032" y="3284865"/>
                  <a:pt x="6823818" y="3261794"/>
                  <a:pt x="6756462" y="3273268"/>
                </a:cubicBezTo>
                <a:cubicBezTo>
                  <a:pt x="6679037" y="3283316"/>
                  <a:pt x="6590030" y="3294204"/>
                  <a:pt x="6512214" y="3298845"/>
                </a:cubicBezTo>
                <a:cubicBezTo>
                  <a:pt x="6450581" y="3277980"/>
                  <a:pt x="6366042" y="3329199"/>
                  <a:pt x="6289569" y="3301118"/>
                </a:cubicBezTo>
                <a:cubicBezTo>
                  <a:pt x="6261432" y="3294355"/>
                  <a:pt x="6174310" y="3295209"/>
                  <a:pt x="6157816" y="3308643"/>
                </a:cubicBezTo>
                <a:cubicBezTo>
                  <a:pt x="6139648" y="3311557"/>
                  <a:pt x="6118459" y="3306799"/>
                  <a:pt x="6110062" y="3321185"/>
                </a:cubicBezTo>
                <a:cubicBezTo>
                  <a:pt x="6096189" y="3338498"/>
                  <a:pt x="6032810" y="3311765"/>
                  <a:pt x="6041832" y="3332190"/>
                </a:cubicBezTo>
                <a:cubicBezTo>
                  <a:pt x="5996830" y="3313871"/>
                  <a:pt x="5961033" y="3350141"/>
                  <a:pt x="5923195" y="3359104"/>
                </a:cubicBezTo>
                <a:cubicBezTo>
                  <a:pt x="5887750" y="3340930"/>
                  <a:pt x="5853570" y="3365323"/>
                  <a:pt x="5770972" y="3369893"/>
                </a:cubicBezTo>
                <a:cubicBezTo>
                  <a:pt x="5731993" y="3348876"/>
                  <a:pt x="5705091" y="3385599"/>
                  <a:pt x="5632583" y="3357730"/>
                </a:cubicBezTo>
                <a:cubicBezTo>
                  <a:pt x="5594087" y="3357562"/>
                  <a:pt x="5606154" y="3357443"/>
                  <a:pt x="5539996" y="3352890"/>
                </a:cubicBezTo>
                <a:cubicBezTo>
                  <a:pt x="5439049" y="3348000"/>
                  <a:pt x="5408459" y="3356166"/>
                  <a:pt x="5315460" y="3350411"/>
                </a:cubicBezTo>
                <a:cubicBezTo>
                  <a:pt x="5211119" y="3348356"/>
                  <a:pt x="5208881" y="3372469"/>
                  <a:pt x="5072455" y="3338147"/>
                </a:cubicBezTo>
                <a:cubicBezTo>
                  <a:pt x="5061717" y="3354508"/>
                  <a:pt x="5045493" y="3355753"/>
                  <a:pt x="5016364" y="3348937"/>
                </a:cubicBezTo>
                <a:cubicBezTo>
                  <a:pt x="4965900" y="3349130"/>
                  <a:pt x="4977835" y="3389131"/>
                  <a:pt x="4922276" y="3366515"/>
                </a:cubicBezTo>
                <a:cubicBezTo>
                  <a:pt x="4935702" y="3387794"/>
                  <a:pt x="4828733" y="3377760"/>
                  <a:pt x="4856444" y="3399463"/>
                </a:cubicBezTo>
                <a:cubicBezTo>
                  <a:pt x="4827698" y="3420094"/>
                  <a:pt x="4805019" y="3388256"/>
                  <a:pt x="4775993" y="3406312"/>
                </a:cubicBezTo>
                <a:cubicBezTo>
                  <a:pt x="4744470" y="3406056"/>
                  <a:pt x="4706605" y="3394901"/>
                  <a:pt x="4667320" y="3397926"/>
                </a:cubicBezTo>
                <a:cubicBezTo>
                  <a:pt x="4613435" y="3387476"/>
                  <a:pt x="4608100" y="3410487"/>
                  <a:pt x="4540268" y="3424464"/>
                </a:cubicBezTo>
                <a:cubicBezTo>
                  <a:pt x="4508279" y="3412969"/>
                  <a:pt x="4485989" y="3420063"/>
                  <a:pt x="4465491" y="3433154"/>
                </a:cubicBezTo>
                <a:cubicBezTo>
                  <a:pt x="4396498" y="3432601"/>
                  <a:pt x="4338078" y="3453569"/>
                  <a:pt x="4262864" y="3464075"/>
                </a:cubicBezTo>
                <a:cubicBezTo>
                  <a:pt x="4180249" y="3483394"/>
                  <a:pt x="4225769" y="3479019"/>
                  <a:pt x="4175005" y="3493545"/>
                </a:cubicBezTo>
                <a:lnTo>
                  <a:pt x="4030100" y="3514212"/>
                </a:lnTo>
                <a:lnTo>
                  <a:pt x="3926631" y="3525304"/>
                </a:lnTo>
                <a:lnTo>
                  <a:pt x="3897306" y="3547095"/>
                </a:lnTo>
                <a:lnTo>
                  <a:pt x="3896886" y="3547500"/>
                </a:lnTo>
                <a:lnTo>
                  <a:pt x="3834004" y="3550510"/>
                </a:lnTo>
                <a:cubicBezTo>
                  <a:pt x="3800562" y="3554957"/>
                  <a:pt x="3734185" y="3568533"/>
                  <a:pt x="3696227" y="3574175"/>
                </a:cubicBezTo>
                <a:cubicBezTo>
                  <a:pt x="3661780" y="3570074"/>
                  <a:pt x="3640587" y="3551815"/>
                  <a:pt x="3652821" y="3580368"/>
                </a:cubicBezTo>
                <a:cubicBezTo>
                  <a:pt x="3641506" y="3579831"/>
                  <a:pt x="3634593" y="3582151"/>
                  <a:pt x="3629691" y="3585866"/>
                </a:cubicBezTo>
                <a:lnTo>
                  <a:pt x="3595018" y="3571623"/>
                </a:lnTo>
                <a:lnTo>
                  <a:pt x="3551656" y="3577800"/>
                </a:lnTo>
                <a:lnTo>
                  <a:pt x="3541558" y="3579797"/>
                </a:lnTo>
                <a:lnTo>
                  <a:pt x="3465708" y="3565931"/>
                </a:lnTo>
                <a:lnTo>
                  <a:pt x="3458313" y="3560366"/>
                </a:lnTo>
                <a:cubicBezTo>
                  <a:pt x="3450380" y="3556940"/>
                  <a:pt x="3439090" y="3555355"/>
                  <a:pt x="3420278" y="3557947"/>
                </a:cubicBezTo>
                <a:lnTo>
                  <a:pt x="3415952" y="3559424"/>
                </a:lnTo>
                <a:lnTo>
                  <a:pt x="3384432" y="3550905"/>
                </a:lnTo>
                <a:cubicBezTo>
                  <a:pt x="3374259" y="3547029"/>
                  <a:pt x="3265415" y="3542149"/>
                  <a:pt x="3258039" y="3535884"/>
                </a:cubicBezTo>
                <a:cubicBezTo>
                  <a:pt x="3138852" y="3551394"/>
                  <a:pt x="3130647" y="3523871"/>
                  <a:pt x="3015008" y="3528000"/>
                </a:cubicBezTo>
                <a:cubicBezTo>
                  <a:pt x="2914857" y="3486061"/>
                  <a:pt x="2851687" y="3511605"/>
                  <a:pt x="2761910" y="3505496"/>
                </a:cubicBezTo>
                <a:cubicBezTo>
                  <a:pt x="2676401" y="3501198"/>
                  <a:pt x="2636809" y="3514769"/>
                  <a:pt x="2521923" y="3514208"/>
                </a:cubicBezTo>
                <a:cubicBezTo>
                  <a:pt x="2400197" y="3505062"/>
                  <a:pt x="2222818" y="3509922"/>
                  <a:pt x="2085894" y="3490122"/>
                </a:cubicBezTo>
                <a:cubicBezTo>
                  <a:pt x="1978312" y="3483748"/>
                  <a:pt x="1977940" y="3488460"/>
                  <a:pt x="1936305" y="3487966"/>
                </a:cubicBezTo>
                <a:cubicBezTo>
                  <a:pt x="1922459" y="3490683"/>
                  <a:pt x="1849334" y="3482739"/>
                  <a:pt x="1836080" y="3487150"/>
                </a:cubicBezTo>
                <a:lnTo>
                  <a:pt x="1829133" y="3489437"/>
                </a:lnTo>
                <a:lnTo>
                  <a:pt x="1801140" y="3490787"/>
                </a:lnTo>
                <a:lnTo>
                  <a:pt x="1793476" y="3500921"/>
                </a:lnTo>
                <a:lnTo>
                  <a:pt x="1699923" y="3509706"/>
                </a:lnTo>
                <a:cubicBezTo>
                  <a:pt x="1637728" y="3485036"/>
                  <a:pt x="1584624" y="3514467"/>
                  <a:pt x="1474760" y="3513685"/>
                </a:cubicBezTo>
                <a:cubicBezTo>
                  <a:pt x="1445646" y="3505164"/>
                  <a:pt x="1329781" y="3484421"/>
                  <a:pt x="1308130" y="3496703"/>
                </a:cubicBezTo>
                <a:cubicBezTo>
                  <a:pt x="1287409" y="3498430"/>
                  <a:pt x="1265391" y="3492347"/>
                  <a:pt x="1252381" y="3506093"/>
                </a:cubicBezTo>
                <a:cubicBezTo>
                  <a:pt x="1232588" y="3522393"/>
                  <a:pt x="1170020" y="3491785"/>
                  <a:pt x="1174550" y="3512642"/>
                </a:cubicBezTo>
                <a:cubicBezTo>
                  <a:pt x="1119896" y="3512841"/>
                  <a:pt x="1000484" y="3507431"/>
                  <a:pt x="924455" y="3507283"/>
                </a:cubicBezTo>
                <a:cubicBezTo>
                  <a:pt x="887180" y="3483915"/>
                  <a:pt x="777361" y="3516071"/>
                  <a:pt x="718373" y="3511753"/>
                </a:cubicBezTo>
                <a:cubicBezTo>
                  <a:pt x="666588" y="3513355"/>
                  <a:pt x="661645" y="3525551"/>
                  <a:pt x="600444" y="3520899"/>
                </a:cubicBezTo>
                <a:cubicBezTo>
                  <a:pt x="491334" y="3516943"/>
                  <a:pt x="451794" y="3507522"/>
                  <a:pt x="351173" y="3495843"/>
                </a:cubicBezTo>
                <a:cubicBezTo>
                  <a:pt x="237121" y="3487112"/>
                  <a:pt x="235857" y="3499212"/>
                  <a:pt x="108372" y="3484386"/>
                </a:cubicBezTo>
                <a:cubicBezTo>
                  <a:pt x="86318" y="3481054"/>
                  <a:pt x="40657" y="3480329"/>
                  <a:pt x="6467" y="3476532"/>
                </a:cubicBezTo>
                <a:lnTo>
                  <a:pt x="0" y="3475412"/>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Rectangle 6">
            <a:extLst>
              <a:ext uri="{FF2B5EF4-FFF2-40B4-BE49-F238E27FC236}">
                <a16:creationId xmlns:a16="http://schemas.microsoft.com/office/drawing/2014/main" id="{48F779DE-4744-42D6-9C74-33EC94460C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66295" y="2190741"/>
            <a:ext cx="1011410" cy="40780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 name="connsiteX0" fmla="*/ 13413 w 2201784"/>
              <a:gd name="connsiteY0" fmla="*/ 26000 h 594531"/>
              <a:gd name="connsiteX1" fmla="*/ 90315 w 2201784"/>
              <a:gd name="connsiteY1" fmla="*/ 0 h 594531"/>
              <a:gd name="connsiteX2" fmla="*/ 2170127 w 2201784"/>
              <a:gd name="connsiteY2" fmla="*/ 33245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 name="connsiteX0" fmla="*/ 13413 w 2201784"/>
              <a:gd name="connsiteY0" fmla="*/ 26000 h 594531"/>
              <a:gd name="connsiteX1" fmla="*/ 90315 w 2201784"/>
              <a:gd name="connsiteY1" fmla="*/ 0 h 594531"/>
              <a:gd name="connsiteX2" fmla="*/ 2170127 w 2201784"/>
              <a:gd name="connsiteY2" fmla="*/ 33245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cubicBezTo>
                  <a:pt x="781874" y="4129"/>
                  <a:pt x="1607589" y="24681"/>
                  <a:pt x="2170127" y="33245"/>
                </a:cubicBezTo>
                <a:cubicBezTo>
                  <a:pt x="2169852" y="63908"/>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35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FEF6D21B-3E9D-460B-8274-513EB53A0029}"/>
              </a:ext>
            </a:extLst>
          </p:cNvPr>
          <p:cNvSpPr>
            <a:spLocks noGrp="1"/>
          </p:cNvSpPr>
          <p:nvPr>
            <p:ph idx="1"/>
          </p:nvPr>
        </p:nvSpPr>
        <p:spPr>
          <a:xfrm>
            <a:off x="970359" y="2598545"/>
            <a:ext cx="7544991" cy="2756848"/>
          </a:xfrm>
        </p:spPr>
        <p:txBody>
          <a:bodyPr vert="horz" lIns="91440" tIns="45720" rIns="91440" bIns="45720" rtlCol="0">
            <a:normAutofit/>
          </a:bodyPr>
          <a:lstStyle/>
          <a:p>
            <a:pPr marL="0" indent="0" algn="ctr">
              <a:lnSpc>
                <a:spcPct val="150000"/>
              </a:lnSpc>
              <a:buNone/>
            </a:pPr>
            <a:r>
              <a:rPr lang="en-US" sz="1800" b="1" dirty="0"/>
              <a:t>Put A, B, C, or D in the chat window.</a:t>
            </a:r>
          </a:p>
          <a:p>
            <a:pPr marL="0" indent="0">
              <a:lnSpc>
                <a:spcPct val="150000"/>
              </a:lnSpc>
              <a:buNone/>
            </a:pPr>
            <a:r>
              <a:rPr lang="en-US" sz="1700" b="1" dirty="0"/>
              <a:t>A </a:t>
            </a:r>
            <a:r>
              <a:rPr lang="en-US" sz="1700" dirty="0"/>
              <a:t>– Avoid it until there is an explosion?</a:t>
            </a:r>
          </a:p>
          <a:p>
            <a:pPr marL="0" indent="0">
              <a:lnSpc>
                <a:spcPct val="150000"/>
              </a:lnSpc>
              <a:buNone/>
            </a:pPr>
            <a:r>
              <a:rPr lang="en-US" sz="1700" b="1" dirty="0"/>
              <a:t>B</a:t>
            </a:r>
            <a:r>
              <a:rPr lang="en-US" sz="1700" dirty="0"/>
              <a:t> – Ignore it and sweep it under the rug?</a:t>
            </a:r>
          </a:p>
          <a:p>
            <a:pPr marL="0" indent="0">
              <a:lnSpc>
                <a:spcPct val="150000"/>
              </a:lnSpc>
              <a:buNone/>
            </a:pPr>
            <a:r>
              <a:rPr lang="en-US" sz="1700" b="1" dirty="0"/>
              <a:t>C</a:t>
            </a:r>
            <a:r>
              <a:rPr lang="en-US" sz="1700" dirty="0"/>
              <a:t> – Tell them the way it is and set them straight?</a:t>
            </a:r>
          </a:p>
          <a:p>
            <a:pPr marL="0" indent="0">
              <a:lnSpc>
                <a:spcPct val="150000"/>
              </a:lnSpc>
              <a:buNone/>
            </a:pPr>
            <a:r>
              <a:rPr lang="en-US" sz="1700" b="1" dirty="0"/>
              <a:t>D</a:t>
            </a:r>
            <a:r>
              <a:rPr lang="en-US" sz="1700" dirty="0"/>
              <a:t> – Prepare your message and deliver your message in an assertive way? </a:t>
            </a:r>
          </a:p>
        </p:txBody>
      </p:sp>
      <p:sp>
        <p:nvSpPr>
          <p:cNvPr id="5" name="Slide Number Placeholder 4">
            <a:extLst>
              <a:ext uri="{FF2B5EF4-FFF2-40B4-BE49-F238E27FC236}">
                <a16:creationId xmlns:a16="http://schemas.microsoft.com/office/drawing/2014/main" id="{E30D10BD-ED8C-4977-AE3B-9B2E7885130B}"/>
              </a:ext>
            </a:extLst>
          </p:cNvPr>
          <p:cNvSpPr>
            <a:spLocks noGrp="1"/>
          </p:cNvSpPr>
          <p:nvPr>
            <p:ph type="sldNum" sz="quarter" idx="12"/>
          </p:nvPr>
        </p:nvSpPr>
        <p:spPr>
          <a:xfrm>
            <a:off x="6457950" y="6356350"/>
            <a:ext cx="2057400" cy="365125"/>
          </a:xfrm>
        </p:spPr>
        <p:txBody>
          <a:bodyPr vert="horz" lIns="91440" tIns="45720" rIns="91440" bIns="45720" rtlCol="0" anchor="ctr">
            <a:normAutofit/>
          </a:bodyPr>
          <a:lstStyle/>
          <a:p>
            <a:pPr algn="r" defTabSz="914400">
              <a:spcAft>
                <a:spcPts val="600"/>
              </a:spcAft>
            </a:pPr>
            <a:fld id="{180556A0-B6EB-4F28-B6E9-3DC3D752A6E4}" type="slidenum">
              <a:rPr lang="en-US" sz="900">
                <a:solidFill>
                  <a:schemeClr val="tx1">
                    <a:tint val="75000"/>
                  </a:schemeClr>
                </a:solidFill>
              </a:rPr>
              <a:pPr algn="r" defTabSz="914400">
                <a:spcAft>
                  <a:spcPts val="600"/>
                </a:spcAft>
              </a:pPr>
              <a:t>8</a:t>
            </a:fld>
            <a:endParaRPr lang="en-US" sz="900">
              <a:solidFill>
                <a:schemeClr val="tx1">
                  <a:tint val="75000"/>
                </a:schemeClr>
              </a:solidFill>
            </a:endParaRPr>
          </a:p>
        </p:txBody>
      </p:sp>
      <p:pic>
        <p:nvPicPr>
          <p:cNvPr id="20" name="Picture 19" descr="A picture containing text&#10;&#10;Description automatically generated">
            <a:extLst>
              <a:ext uri="{FF2B5EF4-FFF2-40B4-BE49-F238E27FC236}">
                <a16:creationId xmlns:a16="http://schemas.microsoft.com/office/drawing/2014/main" id="{D7AA7C48-BBF9-49CD-A49F-A8E824944A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47922" y="6463284"/>
            <a:ext cx="1248156" cy="394716"/>
          </a:xfrm>
          <a:prstGeom prst="rect">
            <a:avLst/>
          </a:prstGeom>
        </p:spPr>
      </p:pic>
    </p:spTree>
    <p:extLst>
      <p:ext uri="{BB962C8B-B14F-4D97-AF65-F5344CB8AC3E}">
        <p14:creationId xmlns:p14="http://schemas.microsoft.com/office/powerpoint/2010/main" val="318647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B522432-C279-4359-B4AE-97F7393464C5}"/>
              </a:ext>
            </a:extLst>
          </p:cNvPr>
          <p:cNvSpPr>
            <a:spLocks noGrp="1"/>
          </p:cNvSpPr>
          <p:nvPr>
            <p:ph type="title"/>
          </p:nvPr>
        </p:nvSpPr>
        <p:spPr>
          <a:xfrm>
            <a:off x="3051808" y="-82930"/>
            <a:ext cx="5463541" cy="2374946"/>
          </a:xfrm>
        </p:spPr>
        <p:txBody>
          <a:bodyPr anchor="b">
            <a:normAutofit/>
          </a:bodyPr>
          <a:lstStyle/>
          <a:p>
            <a:pPr algn="ctr"/>
            <a:r>
              <a:rPr lang="en-US" dirty="0">
                <a:effectLst>
                  <a:outerShdw blurRad="38100" dist="38100" dir="2700000" algn="tl">
                    <a:srgbClr val="000000">
                      <a:alpha val="43137"/>
                    </a:srgbClr>
                  </a:outerShdw>
                </a:effectLst>
              </a:rPr>
              <a:t>Today’s Agenda  </a:t>
            </a:r>
            <a:r>
              <a:rPr lang="en-US" sz="3600" dirty="0"/>
              <a:t>Difficult Conversations, </a:t>
            </a:r>
            <a:br>
              <a:rPr lang="en-US" sz="3600" dirty="0"/>
            </a:br>
            <a:r>
              <a:rPr lang="en-US" sz="3600" b="0" i="1" dirty="0"/>
              <a:t>Part One</a:t>
            </a:r>
          </a:p>
        </p:txBody>
      </p:sp>
      <p:pic>
        <p:nvPicPr>
          <p:cNvPr id="7" name="Picture 6" descr="A hand holding a red card&#10;&#10;Description automatically generated with low confidence">
            <a:extLst>
              <a:ext uri="{FF2B5EF4-FFF2-40B4-BE49-F238E27FC236}">
                <a16:creationId xmlns:a16="http://schemas.microsoft.com/office/drawing/2014/main" id="{BC021B10-5CCF-40E0-BF7C-BD89BC2A8623}"/>
              </a:ext>
            </a:extLst>
          </p:cNvPr>
          <p:cNvPicPr>
            <a:picLocks noChangeAspect="1"/>
          </p:cNvPicPr>
          <p:nvPr/>
        </p:nvPicPr>
        <p:blipFill rotWithShape="1">
          <a:blip r:embed="rId3">
            <a:extLst>
              <a:ext uri="{28A0092B-C50C-407E-A947-70E740481C1C}">
                <a14:useLocalDpi xmlns:a14="http://schemas.microsoft.com/office/drawing/2010/main" val="0"/>
              </a:ext>
            </a:extLst>
          </a:blip>
          <a:srcRect l="4453" r="61549" b="-1"/>
          <a:stretch/>
        </p:blipFill>
        <p:spPr>
          <a:xfrm>
            <a:off x="20" y="10"/>
            <a:ext cx="3492988"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4"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3321" y="2374947"/>
            <a:ext cx="3182692" cy="18288"/>
          </a:xfrm>
          <a:custGeom>
            <a:avLst/>
            <a:gdLst>
              <a:gd name="connsiteX0" fmla="*/ 0 w 3182692"/>
              <a:gd name="connsiteY0" fmla="*/ 0 h 18288"/>
              <a:gd name="connsiteX1" fmla="*/ 636538 w 3182692"/>
              <a:gd name="connsiteY1" fmla="*/ 0 h 18288"/>
              <a:gd name="connsiteX2" fmla="*/ 1273077 w 3182692"/>
              <a:gd name="connsiteY2" fmla="*/ 0 h 18288"/>
              <a:gd name="connsiteX3" fmla="*/ 1909615 w 3182692"/>
              <a:gd name="connsiteY3" fmla="*/ 0 h 18288"/>
              <a:gd name="connsiteX4" fmla="*/ 2482500 w 3182692"/>
              <a:gd name="connsiteY4" fmla="*/ 0 h 18288"/>
              <a:gd name="connsiteX5" fmla="*/ 3182692 w 3182692"/>
              <a:gd name="connsiteY5" fmla="*/ 0 h 18288"/>
              <a:gd name="connsiteX6" fmla="*/ 3182692 w 3182692"/>
              <a:gd name="connsiteY6" fmla="*/ 18288 h 18288"/>
              <a:gd name="connsiteX7" fmla="*/ 2609807 w 3182692"/>
              <a:gd name="connsiteY7" fmla="*/ 18288 h 18288"/>
              <a:gd name="connsiteX8" fmla="*/ 2068750 w 3182692"/>
              <a:gd name="connsiteY8" fmla="*/ 18288 h 18288"/>
              <a:gd name="connsiteX9" fmla="*/ 1432211 w 3182692"/>
              <a:gd name="connsiteY9" fmla="*/ 18288 h 18288"/>
              <a:gd name="connsiteX10" fmla="*/ 859327 w 3182692"/>
              <a:gd name="connsiteY10" fmla="*/ 18288 h 18288"/>
              <a:gd name="connsiteX11" fmla="*/ 0 w 3182692"/>
              <a:gd name="connsiteY11" fmla="*/ 18288 h 18288"/>
              <a:gd name="connsiteX12" fmla="*/ 0 w 3182692"/>
              <a:gd name="connsiteY12" fmla="*/ 0 h 18288"/>
              <a:gd name="connsiteX0" fmla="*/ 0 w 3182692"/>
              <a:gd name="connsiteY0" fmla="*/ 0 h 18288"/>
              <a:gd name="connsiteX1" fmla="*/ 572885 w 3182692"/>
              <a:gd name="connsiteY1" fmla="*/ 0 h 18288"/>
              <a:gd name="connsiteX2" fmla="*/ 1113942 w 3182692"/>
              <a:gd name="connsiteY2" fmla="*/ 0 h 18288"/>
              <a:gd name="connsiteX3" fmla="*/ 1686827 w 3182692"/>
              <a:gd name="connsiteY3" fmla="*/ 0 h 18288"/>
              <a:gd name="connsiteX4" fmla="*/ 2323365 w 3182692"/>
              <a:gd name="connsiteY4" fmla="*/ 0 h 18288"/>
              <a:gd name="connsiteX5" fmla="*/ 3182692 w 3182692"/>
              <a:gd name="connsiteY5" fmla="*/ 0 h 18288"/>
              <a:gd name="connsiteX6" fmla="*/ 3182692 w 3182692"/>
              <a:gd name="connsiteY6" fmla="*/ 18288 h 18288"/>
              <a:gd name="connsiteX7" fmla="*/ 2546154 w 3182692"/>
              <a:gd name="connsiteY7" fmla="*/ 18288 h 18288"/>
              <a:gd name="connsiteX8" fmla="*/ 1845961 w 3182692"/>
              <a:gd name="connsiteY8" fmla="*/ 18288 h 18288"/>
              <a:gd name="connsiteX9" fmla="*/ 1304904 w 3182692"/>
              <a:gd name="connsiteY9" fmla="*/ 18288 h 18288"/>
              <a:gd name="connsiteX10" fmla="*/ 604711 w 3182692"/>
              <a:gd name="connsiteY10" fmla="*/ 18288 h 18288"/>
              <a:gd name="connsiteX11" fmla="*/ 0 w 3182692"/>
              <a:gd name="connsiteY11" fmla="*/ 18288 h 18288"/>
              <a:gd name="connsiteX12" fmla="*/ 0 w 3182692"/>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2" h="18288" fill="none" extrusionOk="0">
                <a:moveTo>
                  <a:pt x="0" y="0"/>
                </a:moveTo>
                <a:cubicBezTo>
                  <a:pt x="225870" y="33585"/>
                  <a:pt x="418138" y="17639"/>
                  <a:pt x="636538" y="0"/>
                </a:cubicBezTo>
                <a:cubicBezTo>
                  <a:pt x="865372" y="-3887"/>
                  <a:pt x="1010746" y="-18166"/>
                  <a:pt x="1273077" y="0"/>
                </a:cubicBezTo>
                <a:cubicBezTo>
                  <a:pt x="1527846" y="-24408"/>
                  <a:pt x="1703704" y="-36055"/>
                  <a:pt x="1909615" y="0"/>
                </a:cubicBezTo>
                <a:cubicBezTo>
                  <a:pt x="2119487" y="1667"/>
                  <a:pt x="2200543" y="-19343"/>
                  <a:pt x="2482500" y="0"/>
                </a:cubicBezTo>
                <a:cubicBezTo>
                  <a:pt x="2736775" y="57438"/>
                  <a:pt x="2997998" y="-48885"/>
                  <a:pt x="3182692" y="0"/>
                </a:cubicBezTo>
                <a:cubicBezTo>
                  <a:pt x="3182658" y="4844"/>
                  <a:pt x="3182282" y="11009"/>
                  <a:pt x="3182692" y="18288"/>
                </a:cubicBezTo>
                <a:cubicBezTo>
                  <a:pt x="2944477" y="15825"/>
                  <a:pt x="2868931" y="12370"/>
                  <a:pt x="2609807" y="18288"/>
                </a:cubicBezTo>
                <a:cubicBezTo>
                  <a:pt x="2341556" y="6193"/>
                  <a:pt x="2324113" y="22706"/>
                  <a:pt x="2068750" y="18288"/>
                </a:cubicBezTo>
                <a:cubicBezTo>
                  <a:pt x="1817163" y="7852"/>
                  <a:pt x="1716254" y="25979"/>
                  <a:pt x="1432211" y="18288"/>
                </a:cubicBezTo>
                <a:cubicBezTo>
                  <a:pt x="1164747" y="-28137"/>
                  <a:pt x="993140" y="27575"/>
                  <a:pt x="859327" y="18288"/>
                </a:cubicBezTo>
                <a:cubicBezTo>
                  <a:pt x="750703" y="-24974"/>
                  <a:pt x="236193" y="38731"/>
                  <a:pt x="0" y="18288"/>
                </a:cubicBezTo>
                <a:cubicBezTo>
                  <a:pt x="-649" y="11698"/>
                  <a:pt x="663" y="5413"/>
                  <a:pt x="0" y="0"/>
                </a:cubicBezTo>
                <a:close/>
              </a:path>
              <a:path w="3182692" h="18288" stroke="0" extrusionOk="0">
                <a:moveTo>
                  <a:pt x="0" y="0"/>
                </a:moveTo>
                <a:cubicBezTo>
                  <a:pt x="224421" y="-39331"/>
                  <a:pt x="418777" y="11439"/>
                  <a:pt x="572885" y="0"/>
                </a:cubicBezTo>
                <a:cubicBezTo>
                  <a:pt x="750333" y="-6388"/>
                  <a:pt x="940592" y="15806"/>
                  <a:pt x="1113942" y="0"/>
                </a:cubicBezTo>
                <a:cubicBezTo>
                  <a:pt x="1322785" y="-1777"/>
                  <a:pt x="1505363" y="28230"/>
                  <a:pt x="1686827" y="0"/>
                </a:cubicBezTo>
                <a:cubicBezTo>
                  <a:pt x="1853304" y="1595"/>
                  <a:pt x="2194652" y="-1232"/>
                  <a:pt x="2323365" y="0"/>
                </a:cubicBezTo>
                <a:cubicBezTo>
                  <a:pt x="2488732" y="36406"/>
                  <a:pt x="2902093" y="-40336"/>
                  <a:pt x="3182692" y="0"/>
                </a:cubicBezTo>
                <a:cubicBezTo>
                  <a:pt x="3182167" y="5049"/>
                  <a:pt x="3182885" y="12044"/>
                  <a:pt x="3182692" y="18288"/>
                </a:cubicBezTo>
                <a:cubicBezTo>
                  <a:pt x="3012563" y="-37820"/>
                  <a:pt x="2765409" y="35618"/>
                  <a:pt x="2546154" y="18288"/>
                </a:cubicBezTo>
                <a:cubicBezTo>
                  <a:pt x="2333381" y="13914"/>
                  <a:pt x="2154438" y="9838"/>
                  <a:pt x="1845961" y="18288"/>
                </a:cubicBezTo>
                <a:cubicBezTo>
                  <a:pt x="1531509" y="33812"/>
                  <a:pt x="1456631" y="-6606"/>
                  <a:pt x="1304904" y="18288"/>
                </a:cubicBezTo>
                <a:cubicBezTo>
                  <a:pt x="1168344" y="36351"/>
                  <a:pt x="928499" y="15047"/>
                  <a:pt x="604711" y="18288"/>
                </a:cubicBezTo>
                <a:cubicBezTo>
                  <a:pt x="285438" y="38007"/>
                  <a:pt x="116029" y="-22204"/>
                  <a:pt x="0" y="18288"/>
                </a:cubicBezTo>
                <a:cubicBezTo>
                  <a:pt x="-39" y="12511"/>
                  <a:pt x="-381" y="8039"/>
                  <a:pt x="0" y="0"/>
                </a:cubicBezTo>
                <a:close/>
              </a:path>
              <a:path w="3182692" h="18288" fill="none" stroke="0" extrusionOk="0">
                <a:moveTo>
                  <a:pt x="0" y="0"/>
                </a:moveTo>
                <a:cubicBezTo>
                  <a:pt x="245832" y="29445"/>
                  <a:pt x="388924" y="-28919"/>
                  <a:pt x="636538" y="0"/>
                </a:cubicBezTo>
                <a:cubicBezTo>
                  <a:pt x="854919" y="4634"/>
                  <a:pt x="991654" y="8864"/>
                  <a:pt x="1273077" y="0"/>
                </a:cubicBezTo>
                <a:cubicBezTo>
                  <a:pt x="1566644" y="-14667"/>
                  <a:pt x="1666526" y="3717"/>
                  <a:pt x="1909615" y="0"/>
                </a:cubicBezTo>
                <a:cubicBezTo>
                  <a:pt x="2138795" y="27220"/>
                  <a:pt x="2225506" y="-13892"/>
                  <a:pt x="2482500" y="0"/>
                </a:cubicBezTo>
                <a:cubicBezTo>
                  <a:pt x="2775583" y="32183"/>
                  <a:pt x="3003218" y="-43687"/>
                  <a:pt x="3182692" y="0"/>
                </a:cubicBezTo>
                <a:cubicBezTo>
                  <a:pt x="3183006" y="4158"/>
                  <a:pt x="3181713" y="12539"/>
                  <a:pt x="3182692" y="18288"/>
                </a:cubicBezTo>
                <a:cubicBezTo>
                  <a:pt x="2959845" y="25574"/>
                  <a:pt x="2868929" y="24980"/>
                  <a:pt x="2609807" y="18288"/>
                </a:cubicBezTo>
                <a:cubicBezTo>
                  <a:pt x="2341405" y="5992"/>
                  <a:pt x="2328488" y="20436"/>
                  <a:pt x="2068750" y="18288"/>
                </a:cubicBezTo>
                <a:cubicBezTo>
                  <a:pt x="1816113" y="2395"/>
                  <a:pt x="1699345" y="36855"/>
                  <a:pt x="1432211" y="18288"/>
                </a:cubicBezTo>
                <a:cubicBezTo>
                  <a:pt x="1148381" y="-28184"/>
                  <a:pt x="987622" y="2403"/>
                  <a:pt x="859327" y="18288"/>
                </a:cubicBezTo>
                <a:cubicBezTo>
                  <a:pt x="743387" y="37422"/>
                  <a:pt x="194182" y="18789"/>
                  <a:pt x="0" y="18288"/>
                </a:cubicBezTo>
                <a:cubicBezTo>
                  <a:pt x="20" y="11469"/>
                  <a:pt x="-29" y="5154"/>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custGeom>
                    <a:avLst/>
                    <a:gdLst>
                      <a:gd name="connsiteX0" fmla="*/ 0 w 3182692"/>
                      <a:gd name="connsiteY0" fmla="*/ 0 h 18288"/>
                      <a:gd name="connsiteX1" fmla="*/ 636538 w 3182692"/>
                      <a:gd name="connsiteY1" fmla="*/ 0 h 18288"/>
                      <a:gd name="connsiteX2" fmla="*/ 1273077 w 3182692"/>
                      <a:gd name="connsiteY2" fmla="*/ 0 h 18288"/>
                      <a:gd name="connsiteX3" fmla="*/ 1909615 w 3182692"/>
                      <a:gd name="connsiteY3" fmla="*/ 0 h 18288"/>
                      <a:gd name="connsiteX4" fmla="*/ 2482500 w 3182692"/>
                      <a:gd name="connsiteY4" fmla="*/ 0 h 18288"/>
                      <a:gd name="connsiteX5" fmla="*/ 3182692 w 3182692"/>
                      <a:gd name="connsiteY5" fmla="*/ 0 h 18288"/>
                      <a:gd name="connsiteX6" fmla="*/ 3182692 w 3182692"/>
                      <a:gd name="connsiteY6" fmla="*/ 18288 h 18288"/>
                      <a:gd name="connsiteX7" fmla="*/ 2609807 w 3182692"/>
                      <a:gd name="connsiteY7" fmla="*/ 18288 h 18288"/>
                      <a:gd name="connsiteX8" fmla="*/ 2068750 w 3182692"/>
                      <a:gd name="connsiteY8" fmla="*/ 18288 h 18288"/>
                      <a:gd name="connsiteX9" fmla="*/ 1432211 w 3182692"/>
                      <a:gd name="connsiteY9" fmla="*/ 18288 h 18288"/>
                      <a:gd name="connsiteX10" fmla="*/ 859327 w 3182692"/>
                      <a:gd name="connsiteY10" fmla="*/ 18288 h 18288"/>
                      <a:gd name="connsiteX11" fmla="*/ 0 w 3182692"/>
                      <a:gd name="connsiteY11" fmla="*/ 18288 h 18288"/>
                      <a:gd name="connsiteX12" fmla="*/ 0 w 3182692"/>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2" h="18288" fill="none" extrusionOk="0">
                        <a:moveTo>
                          <a:pt x="0" y="0"/>
                        </a:moveTo>
                        <a:cubicBezTo>
                          <a:pt x="253588" y="25878"/>
                          <a:pt x="409323" y="-5359"/>
                          <a:pt x="636538" y="0"/>
                        </a:cubicBezTo>
                        <a:cubicBezTo>
                          <a:pt x="863753" y="5359"/>
                          <a:pt x="1007727" y="-28"/>
                          <a:pt x="1273077" y="0"/>
                        </a:cubicBezTo>
                        <a:cubicBezTo>
                          <a:pt x="1538427" y="28"/>
                          <a:pt x="1698640" y="-12775"/>
                          <a:pt x="1909615" y="0"/>
                        </a:cubicBezTo>
                        <a:cubicBezTo>
                          <a:pt x="2120590" y="12775"/>
                          <a:pt x="2210293" y="-21823"/>
                          <a:pt x="2482500" y="0"/>
                        </a:cubicBezTo>
                        <a:cubicBezTo>
                          <a:pt x="2754708" y="21823"/>
                          <a:pt x="3004133" y="-28750"/>
                          <a:pt x="3182692" y="0"/>
                        </a:cubicBezTo>
                        <a:cubicBezTo>
                          <a:pt x="3183134" y="4516"/>
                          <a:pt x="3181865" y="12266"/>
                          <a:pt x="3182692" y="18288"/>
                        </a:cubicBezTo>
                        <a:cubicBezTo>
                          <a:pt x="2947402" y="22440"/>
                          <a:pt x="2876226" y="27191"/>
                          <a:pt x="2609807" y="18288"/>
                        </a:cubicBezTo>
                        <a:cubicBezTo>
                          <a:pt x="2343389" y="9385"/>
                          <a:pt x="2326689" y="25579"/>
                          <a:pt x="2068750" y="18288"/>
                        </a:cubicBezTo>
                        <a:cubicBezTo>
                          <a:pt x="1810811" y="10997"/>
                          <a:pt x="1713836" y="48219"/>
                          <a:pt x="1432211" y="18288"/>
                        </a:cubicBezTo>
                        <a:cubicBezTo>
                          <a:pt x="1150586" y="-11643"/>
                          <a:pt x="982765" y="3747"/>
                          <a:pt x="859327" y="18288"/>
                        </a:cubicBezTo>
                        <a:cubicBezTo>
                          <a:pt x="735889" y="32829"/>
                          <a:pt x="254183" y="35231"/>
                          <a:pt x="0" y="18288"/>
                        </a:cubicBezTo>
                        <a:cubicBezTo>
                          <a:pt x="-306" y="11477"/>
                          <a:pt x="485" y="4355"/>
                          <a:pt x="0" y="0"/>
                        </a:cubicBezTo>
                        <a:close/>
                      </a:path>
                      <a:path w="3182692" h="18288" stroke="0" extrusionOk="0">
                        <a:moveTo>
                          <a:pt x="0" y="0"/>
                        </a:moveTo>
                        <a:cubicBezTo>
                          <a:pt x="243108" y="-22426"/>
                          <a:pt x="387854" y="22949"/>
                          <a:pt x="572885" y="0"/>
                        </a:cubicBezTo>
                        <a:cubicBezTo>
                          <a:pt x="757916" y="-22949"/>
                          <a:pt x="923707" y="6797"/>
                          <a:pt x="1113942" y="0"/>
                        </a:cubicBezTo>
                        <a:cubicBezTo>
                          <a:pt x="1304177" y="-6797"/>
                          <a:pt x="1495991" y="20627"/>
                          <a:pt x="1686827" y="0"/>
                        </a:cubicBezTo>
                        <a:cubicBezTo>
                          <a:pt x="1877663" y="-20627"/>
                          <a:pt x="2170182" y="-20672"/>
                          <a:pt x="2323365" y="0"/>
                        </a:cubicBezTo>
                        <a:cubicBezTo>
                          <a:pt x="2476548" y="20672"/>
                          <a:pt x="2919164" y="6097"/>
                          <a:pt x="3182692" y="0"/>
                        </a:cubicBezTo>
                        <a:cubicBezTo>
                          <a:pt x="3183269" y="4624"/>
                          <a:pt x="3183511" y="11191"/>
                          <a:pt x="3182692" y="18288"/>
                        </a:cubicBezTo>
                        <a:cubicBezTo>
                          <a:pt x="3026065" y="-10849"/>
                          <a:pt x="2775006" y="23067"/>
                          <a:pt x="2546154" y="18288"/>
                        </a:cubicBezTo>
                        <a:cubicBezTo>
                          <a:pt x="2317302" y="13509"/>
                          <a:pt x="2168173" y="-8513"/>
                          <a:pt x="1845961" y="18288"/>
                        </a:cubicBezTo>
                        <a:cubicBezTo>
                          <a:pt x="1523749" y="45089"/>
                          <a:pt x="1450078" y="-844"/>
                          <a:pt x="1304904" y="18288"/>
                        </a:cubicBezTo>
                        <a:cubicBezTo>
                          <a:pt x="1159730" y="37420"/>
                          <a:pt x="942635" y="-10021"/>
                          <a:pt x="604711" y="18288"/>
                        </a:cubicBezTo>
                        <a:cubicBezTo>
                          <a:pt x="266787" y="46597"/>
                          <a:pt x="141927" y="-8395"/>
                          <a:pt x="0" y="18288"/>
                        </a:cubicBezTo>
                        <a:cubicBezTo>
                          <a:pt x="-171" y="12755"/>
                          <a:pt x="-690" y="7930"/>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309E7CC-B68A-4752-A29F-C68B310B2008}"/>
              </a:ext>
            </a:extLst>
          </p:cNvPr>
          <p:cNvSpPr>
            <a:spLocks noGrp="1"/>
          </p:cNvSpPr>
          <p:nvPr>
            <p:ph idx="1"/>
          </p:nvPr>
        </p:nvSpPr>
        <p:spPr>
          <a:xfrm>
            <a:off x="3666744" y="2722834"/>
            <a:ext cx="5294376" cy="3483864"/>
          </a:xfrm>
        </p:spPr>
        <p:txBody>
          <a:bodyPr>
            <a:normAutofit fontScale="92500" lnSpcReduction="10000"/>
          </a:bodyPr>
          <a:lstStyle/>
          <a:p>
            <a:r>
              <a:rPr lang="en-US" sz="2400" dirty="0"/>
              <a:t>Conversation crashes and snarky comments</a:t>
            </a:r>
          </a:p>
          <a:p>
            <a:endParaRPr lang="en-US" sz="2400" dirty="0"/>
          </a:p>
          <a:p>
            <a:r>
              <a:rPr lang="en-US" sz="2400" dirty="0"/>
              <a:t>Discerning opposite opinions and purposes</a:t>
            </a:r>
          </a:p>
          <a:p>
            <a:endParaRPr lang="en-US" sz="2400" dirty="0"/>
          </a:p>
          <a:p>
            <a:r>
              <a:rPr lang="en-US" sz="2400" dirty="0"/>
              <a:t>Confronting or restarting conversations</a:t>
            </a:r>
          </a:p>
          <a:p>
            <a:endParaRPr lang="en-US" sz="2400" dirty="0"/>
          </a:p>
          <a:p>
            <a:r>
              <a:rPr lang="en-US" sz="2400" dirty="0"/>
              <a:t>Pre-submitted questions</a:t>
            </a:r>
          </a:p>
          <a:p>
            <a:endParaRPr lang="en-US" sz="2400" dirty="0"/>
          </a:p>
          <a:p>
            <a:endParaRPr lang="en-US" sz="2400" dirty="0"/>
          </a:p>
        </p:txBody>
      </p:sp>
      <p:sp>
        <p:nvSpPr>
          <p:cNvPr id="5" name="Slide Number Placeholder 4">
            <a:extLst>
              <a:ext uri="{FF2B5EF4-FFF2-40B4-BE49-F238E27FC236}">
                <a16:creationId xmlns:a16="http://schemas.microsoft.com/office/drawing/2014/main" id="{E8F8D1B9-BD66-46F9-B992-E29D2D2D1BCD}"/>
              </a:ext>
            </a:extLst>
          </p:cNvPr>
          <p:cNvSpPr>
            <a:spLocks noGrp="1"/>
          </p:cNvSpPr>
          <p:nvPr>
            <p:ph type="sldNum" sz="quarter" idx="12"/>
          </p:nvPr>
        </p:nvSpPr>
        <p:spPr>
          <a:xfrm>
            <a:off x="7539733" y="6356350"/>
            <a:ext cx="975616" cy="365125"/>
          </a:xfrm>
        </p:spPr>
        <p:txBody>
          <a:bodyPr>
            <a:normAutofit/>
          </a:bodyPr>
          <a:lstStyle/>
          <a:p>
            <a:pPr>
              <a:lnSpc>
                <a:spcPct val="90000"/>
              </a:lnSpc>
              <a:spcAft>
                <a:spcPts val="600"/>
              </a:spcAft>
            </a:pPr>
            <a:fld id="{180556A0-B6EB-4F28-B6E9-3DC3D752A6E4}" type="slidenum">
              <a:rPr lang="en-US" smtClean="0"/>
              <a:pPr>
                <a:lnSpc>
                  <a:spcPct val="90000"/>
                </a:lnSpc>
                <a:spcAft>
                  <a:spcPts val="600"/>
                </a:spcAft>
              </a:pPr>
              <a:t>9</a:t>
            </a:fld>
            <a:endParaRPr lang="en-US"/>
          </a:p>
        </p:txBody>
      </p:sp>
      <p:pic>
        <p:nvPicPr>
          <p:cNvPr id="10" name="Picture 9" descr="A picture containing text&#10;&#10;Description automatically generated">
            <a:extLst>
              <a:ext uri="{FF2B5EF4-FFF2-40B4-BE49-F238E27FC236}">
                <a16:creationId xmlns:a16="http://schemas.microsoft.com/office/drawing/2014/main" id="{50189649-7D9C-444B-A2AF-AFDAE384E9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47922" y="6463284"/>
            <a:ext cx="1248156" cy="394716"/>
          </a:xfrm>
          <a:prstGeom prst="rect">
            <a:avLst/>
          </a:prstGeom>
        </p:spPr>
      </p:pic>
    </p:spTree>
    <p:extLst>
      <p:ext uri="{BB962C8B-B14F-4D97-AF65-F5344CB8AC3E}">
        <p14:creationId xmlns:p14="http://schemas.microsoft.com/office/powerpoint/2010/main" val="2472956716"/>
      </p:ext>
    </p:extLst>
  </p:cSld>
  <p:clrMapOvr>
    <a:masterClrMapping/>
  </p:clrMapOvr>
</p:sld>
</file>

<file path=ppt/theme/theme1.xml><?xml version="1.0" encoding="utf-8"?>
<a:theme xmlns:a="http://schemas.openxmlformats.org/drawingml/2006/main" name="Office Theme">
  <a:themeElements>
    <a:clrScheme name="Red Violet">
      <a:dk1>
        <a:sysClr val="windowText" lastClr="000000"/>
      </a:dk1>
      <a:lt1>
        <a:sysClr val="window" lastClr="FFFFFF"/>
      </a:lt1>
      <a:dk2>
        <a:srgbClr val="454551"/>
      </a:dk2>
      <a:lt2>
        <a:srgbClr val="D8D9DC"/>
      </a:lt2>
      <a:accent1>
        <a:srgbClr val="E32D91"/>
      </a:accent1>
      <a:accent2>
        <a:srgbClr val="C830CC"/>
      </a:accent2>
      <a:accent3>
        <a:srgbClr val="4EA6DC"/>
      </a:accent3>
      <a:accent4>
        <a:srgbClr val="4775E7"/>
      </a:accent4>
      <a:accent5>
        <a:srgbClr val="8971E1"/>
      </a:accent5>
      <a:accent6>
        <a:srgbClr val="D54773"/>
      </a:accent6>
      <a:hlink>
        <a:srgbClr val="6B9F25"/>
      </a:hlink>
      <a:folHlink>
        <a:srgbClr val="8C8C8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064EFA9F1BC6F4B95A5CF6671FB8363" ma:contentTypeVersion="12" ma:contentTypeDescription="Create a new document." ma:contentTypeScope="" ma:versionID="fa6d5b8ca97253d2928acbc5cfa3f8e7">
  <xsd:schema xmlns:xsd="http://www.w3.org/2001/XMLSchema" xmlns:xs="http://www.w3.org/2001/XMLSchema" xmlns:p="http://schemas.microsoft.com/office/2006/metadata/properties" xmlns:ns2="05bd5fba-314a-4552-ab79-dab971a6a10c" xmlns:ns3="a23f9962-375e-4687-a5eb-9ec1b641d432" targetNamespace="http://schemas.microsoft.com/office/2006/metadata/properties" ma:root="true" ma:fieldsID="74e6d795d9155588dcc95b27a5927a72" ns2:_="" ns3:_="">
    <xsd:import namespace="05bd5fba-314a-4552-ab79-dab971a6a10c"/>
    <xsd:import namespace="a23f9962-375e-4687-a5eb-9ec1b641d432"/>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5bd5fba-314a-4552-ab79-dab971a6a10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OCR" ma:index="11" nillable="true" ma:displayName="MediaServiceOCR"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MediaServic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23f9962-375e-4687-a5eb-9ec1b641d432"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4718D42-EFA3-482B-A567-BC4BAE8616B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5bd5fba-314a-4552-ab79-dab971a6a10c"/>
    <ds:schemaRef ds:uri="a23f9962-375e-4687-a5eb-9ec1b641d43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03112FD-1CB9-4656-8B71-65CB62945110}">
  <ds:schemaRefs>
    <ds:schemaRef ds:uri="http://schemas.microsoft.com/office/2006/metadata/properties"/>
    <ds:schemaRef ds:uri="http://schemas.microsoft.com/office/2006/documentManagement/types"/>
    <ds:schemaRef ds:uri="http://purl.org/dc/terms/"/>
    <ds:schemaRef ds:uri="http://schemas.openxmlformats.org/package/2006/metadata/core-properties"/>
    <ds:schemaRef ds:uri="http://purl.org/dc/dcmitype/"/>
    <ds:schemaRef ds:uri="http://schemas.microsoft.com/office/infopath/2007/PartnerControls"/>
    <ds:schemaRef ds:uri="05bd5fba-314a-4552-ab79-dab971a6a10c"/>
    <ds:schemaRef ds:uri="http://purl.org/dc/elements/1.1/"/>
    <ds:schemaRef ds:uri="a23f9962-375e-4687-a5eb-9ec1b641d432"/>
    <ds:schemaRef ds:uri="http://www.w3.org/XML/1998/namespace"/>
  </ds:schemaRefs>
</ds:datastoreItem>
</file>

<file path=customXml/itemProps3.xml><?xml version="1.0" encoding="utf-8"?>
<ds:datastoreItem xmlns:ds="http://schemas.openxmlformats.org/officeDocument/2006/customXml" ds:itemID="{554A093F-1C09-453F-8FBD-DC62DB1E81C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500</TotalTime>
  <Words>2320</Words>
  <Application>Microsoft Office PowerPoint</Application>
  <PresentationFormat>On-screen Show (4:3)</PresentationFormat>
  <Paragraphs>402</Paragraphs>
  <Slides>57</Slides>
  <Notes>55</Notes>
  <HiddenSlides>0</HiddenSlides>
  <MMClips>2</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57</vt:i4>
      </vt:variant>
    </vt:vector>
  </HeadingPairs>
  <TitlesOfParts>
    <vt:vector size="64" baseType="lpstr">
      <vt:lpstr>Arial</vt:lpstr>
      <vt:lpstr>Calibri</vt:lpstr>
      <vt:lpstr>Century Gothic</vt:lpstr>
      <vt:lpstr>Times New Roman</vt:lpstr>
      <vt:lpstr>Wingdings</vt:lpstr>
      <vt:lpstr>Office Theme</vt:lpstr>
      <vt:lpstr>Custom Design</vt:lpstr>
      <vt:lpstr>PowerPoint Presentation</vt:lpstr>
      <vt:lpstr>PowerPoint Presentation</vt:lpstr>
      <vt:lpstr>Roll Call with Michelle</vt:lpstr>
      <vt:lpstr>Difficult Conversations are like …</vt:lpstr>
      <vt:lpstr>Difficult Conversations are like …</vt:lpstr>
      <vt:lpstr>PowerPoint Presentation</vt:lpstr>
      <vt:lpstr>Put your expressions of what a difficult conversation is in the  chat box. </vt:lpstr>
      <vt:lpstr>PowerPoint Presentation</vt:lpstr>
      <vt:lpstr>Today’s Agenda  Difficult Conversations,  Part One</vt:lpstr>
      <vt:lpstr>Concept One:  Snarky Comments &amp; Conversations Crashes</vt:lpstr>
      <vt:lpstr>Peer to Peer – Criticism about choice of restaurant </vt:lpstr>
      <vt:lpstr>Snarky, Sarcastic Comebacks</vt:lpstr>
      <vt:lpstr>Sarcasm:</vt:lpstr>
      <vt:lpstr>PowerPoint Presentation</vt:lpstr>
      <vt:lpstr>Peer to Peer - Restaurant  Why do people give snarky comments?  </vt:lpstr>
      <vt:lpstr>Peer to Peer - Restaurant  Professional Response  </vt:lpstr>
      <vt:lpstr>Chat Question: </vt:lpstr>
      <vt:lpstr>Do you have to control: </vt:lpstr>
      <vt:lpstr>A personal story from Lynne Laube.</vt:lpstr>
      <vt:lpstr>Concept Two:  Acknowledging differing opinions or purposes.</vt:lpstr>
      <vt:lpstr>Different backgrounds, generations, personalities, agendas, purposes, education, titles, etc.</vt:lpstr>
      <vt:lpstr>Two Opinions of the Bad Restaurant: </vt:lpstr>
      <vt:lpstr>Opposing Opinions and the “Adult” conversation</vt:lpstr>
      <vt:lpstr>Part Three:  Confronting as the “Crash” happens or Restarting Conversations.</vt:lpstr>
      <vt:lpstr>Address as the “crash” happens </vt:lpstr>
      <vt:lpstr>Boundaries</vt:lpstr>
      <vt:lpstr>Possible Boundary Statements</vt:lpstr>
      <vt:lpstr>Revisit</vt:lpstr>
      <vt:lpstr>PowerPoint Presentation</vt:lpstr>
      <vt:lpstr>Assertive Delivery </vt:lpstr>
      <vt:lpstr>Attitudes and Egos</vt:lpstr>
      <vt:lpstr>Attitudes and Egos</vt:lpstr>
      <vt:lpstr>PowerPoint Presentation</vt:lpstr>
      <vt:lpstr>“People who fight fire with fire usually end up with ashes.”</vt:lpstr>
      <vt:lpstr>By the way you stand, by your voice, your body language, you demand respect, and you give respect. </vt:lpstr>
      <vt:lpstr>PowerPoint Presentation</vt:lpstr>
      <vt:lpstr>When people don’t agree with you – don’t take it personally. You can’t be validated or get exactly what you want all the time.  </vt:lpstr>
      <vt:lpstr>The Powerful Woman</vt:lpstr>
      <vt:lpstr>Pre-submitted Questions</vt:lpstr>
      <vt:lpstr>How do you approach a Director (Dominant Male or Female) with a new idea?</vt:lpstr>
      <vt:lpstr>… even if I’m new in the company?  Time in employment, age, doesn’t matter if you have a good idea. </vt:lpstr>
      <vt:lpstr>PowerPoint Presentation</vt:lpstr>
      <vt:lpstr>PowerPoint Presentation</vt:lpstr>
      <vt:lpstr>How do you have Difficult Conversations with powerful people in positions of authority over you? </vt:lpstr>
      <vt:lpstr>How do you have a difficult conversation with a male director? </vt:lpstr>
      <vt:lpstr>What do you do when you have to confront a woman manager? </vt:lpstr>
      <vt:lpstr>How do you challenge a decision you disagree with made be a higher authority?</vt:lpstr>
      <vt:lpstr>Strategies for addressing a person in authority over you and/or confronting them for a decision you disagree with.</vt:lpstr>
      <vt:lpstr>PowerPoint Presentation</vt:lpstr>
      <vt:lpstr>PowerPoint Presentation</vt:lpstr>
      <vt:lpstr>PowerPoint Presentation</vt:lpstr>
      <vt:lpstr>Being successful in Difficult Conversations is an ART…like painting a picture.   There is no guarantee of success.   You can’t control other people’s behaviors</vt:lpstr>
      <vt:lpstr>Do you see common themes when handling dominant people? </vt:lpstr>
      <vt:lpstr>Next session in October</vt:lpstr>
      <vt:lpstr>Next session in October</vt:lpstr>
      <vt:lpstr>FINAL QUESTIONS?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Karla Brandau</dc:creator>
  <cp:lastModifiedBy>Karla Brandau</cp:lastModifiedBy>
  <cp:revision>6</cp:revision>
  <cp:lastPrinted>2021-08-26T16:07:00Z</cp:lastPrinted>
  <dcterms:created xsi:type="dcterms:W3CDTF">2021-08-24T20:47:47Z</dcterms:created>
  <dcterms:modified xsi:type="dcterms:W3CDTF">2021-08-26T22:31:22Z</dcterms:modified>
</cp:coreProperties>
</file>